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9" r:id="rId6"/>
    <p:sldId id="266" r:id="rId7"/>
    <p:sldId id="263" r:id="rId8"/>
    <p:sldId id="264" r:id="rId9"/>
    <p:sldId id="267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7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8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4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7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7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F6B9-1425-40F6-862E-0602F1037AD6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7707-C260-4C79-954C-CDB7A615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8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" t="3698" r="-763" b="3124"/>
          <a:stretch/>
        </p:blipFill>
        <p:spPr>
          <a:xfrm>
            <a:off x="426725" y="702662"/>
            <a:ext cx="5040561" cy="2633471"/>
          </a:xfrm>
          <a:prstGeom prst="rect">
            <a:avLst/>
          </a:prstGeom>
        </p:spPr>
      </p:pic>
      <p:pic>
        <p:nvPicPr>
          <p:cNvPr id="1027" name="Picture 3" descr="Копия P104037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5935" r="6640"/>
          <a:stretch/>
        </p:blipFill>
        <p:spPr bwMode="auto">
          <a:xfrm>
            <a:off x="5831380" y="692697"/>
            <a:ext cx="287958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329" y="3723759"/>
            <a:ext cx="5040559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ащитник Отечества!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3325" y="5940212"/>
            <a:ext cx="5079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Москвы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ченик 4 «Е» класса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Вязниковцев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0130" y="3368741"/>
            <a:ext cx="8712968" cy="32191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2" y="3574140"/>
            <a:ext cx="81589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5" y="205541"/>
            <a:ext cx="203608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8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5606" y="332656"/>
            <a:ext cx="8712968" cy="3081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7" y="542817"/>
            <a:ext cx="7731722" cy="26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0_8bdb2_5b41ea2_X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/>
          <a:stretch/>
        </p:blipFill>
        <p:spPr bwMode="auto">
          <a:xfrm>
            <a:off x="1793991" y="3702990"/>
            <a:ext cx="2255604" cy="262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tem1289796698_pismo_treugolnik_voennyh_let_v_kaza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698" y="3888340"/>
            <a:ext cx="2626305" cy="225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" t="3698" r="-763" b="3124"/>
          <a:stretch/>
        </p:blipFill>
        <p:spPr>
          <a:xfrm>
            <a:off x="426725" y="702662"/>
            <a:ext cx="5040561" cy="2633471"/>
          </a:xfrm>
          <a:prstGeom prst="rect">
            <a:avLst/>
          </a:prstGeom>
        </p:spPr>
      </p:pic>
      <p:pic>
        <p:nvPicPr>
          <p:cNvPr id="1027" name="Picture 3" descr="Копия P104037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5935" r="6640"/>
          <a:stretch/>
        </p:blipFill>
        <p:spPr bwMode="auto">
          <a:xfrm>
            <a:off x="5831380" y="692697"/>
            <a:ext cx="287958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329" y="3723759"/>
            <a:ext cx="5040559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3325" y="5940212"/>
            <a:ext cx="5079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Москвы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ченик 4 «Е» класса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Вязниковцев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8712968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3" y="355923"/>
            <a:ext cx="8202326" cy="22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P10403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92" y="2996952"/>
            <a:ext cx="2666207" cy="354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5606" y="3997716"/>
            <a:ext cx="8712968" cy="228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4" y="389675"/>
            <a:ext cx="3743282" cy="30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274461" y="886298"/>
            <a:ext cx="4444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ранняя из сохранившихся семейных фотографий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(слева направо): Сестра мамы Аркадия  Евдокия, старший брат Петр, отец Петр Петрович, старшая сестра Соня, маленький Аркаша и его мама Ирина Петровна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 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прадеду около года).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3" y="4116051"/>
            <a:ext cx="7959907" cy="204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4300" y="764704"/>
            <a:ext cx="8712968" cy="1584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P10403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"/>
          <a:stretch/>
        </p:blipFill>
        <p:spPr bwMode="auto">
          <a:xfrm>
            <a:off x="5004047" y="3295526"/>
            <a:ext cx="3633673" cy="285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688" y="3431168"/>
            <a:ext cx="4121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сохранившаяся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прабабушкой.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кругу коллег по работе на Ярославском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Резинокомбинате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Прабабушка 2-я во 2-м ряду слева, прадедушка крайний справа в том же ряду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 год)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5" y="980296"/>
            <a:ext cx="8377652" cy="11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0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5606" y="4617849"/>
            <a:ext cx="8712968" cy="18657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4" y="4725144"/>
            <a:ext cx="7992887" cy="16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152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4" y="332656"/>
            <a:ext cx="2808312" cy="381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10403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770485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69931"/>
            <a:ext cx="784887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2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22858"/>
            <a:ext cx="9191324" cy="6782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2860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9048" y="6805638"/>
            <a:ext cx="9162276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9931"/>
            <a:ext cx="799288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8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PC15</dc:creator>
  <cp:lastModifiedBy>PC15</cp:lastModifiedBy>
  <cp:revision>18</cp:revision>
  <dcterms:created xsi:type="dcterms:W3CDTF">2014-12-30T20:55:02Z</dcterms:created>
  <dcterms:modified xsi:type="dcterms:W3CDTF">2015-01-02T20:33:31Z</dcterms:modified>
</cp:coreProperties>
</file>