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ym1526.ru/images/zykov17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8956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http://gym1526.ru/images/zykov18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90988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(Private)\Photo\(Archives)\Old book - broken\сканирование0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52400"/>
            <a:ext cx="5715000" cy="37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3962400"/>
            <a:ext cx="54864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Мои прапрадедушка, прадедушка, дедушка – воины- защитники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5410200"/>
            <a:ext cx="54864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Ученица 9 «А» класса ГБОУ  СОШ «1950, г.Москва –Елизарова Екатерина</a:t>
            </a:r>
          </a:p>
          <a:p>
            <a:pPr algn="ctr"/>
            <a:r>
              <a:rPr lang="ru-RU" dirty="0" smtClean="0"/>
              <a:t>Классный руководитель – Васильева Любовь Петровна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Yelizar\Personal\Katya\School\Projects\Family Archive\Photos\img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55387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228600"/>
            <a:ext cx="8077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Прапрадедушка - Новицкий Иван Иванович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990600"/>
            <a:ext cx="2819400" cy="449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Новицкий Иван Иванович -  кубанский казак, помощник атамана станицы Казанской.  Подъесаул, кавалер 4-х Георгиевских крестов 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Ордена Боевого Красного Знамени.  Воевал на 4-х войнах.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Yelizar\Personal\Katya\School\Projects\Family Archive\Photos\сканирование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533400" y="152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Прадедушка – Николай Иванович </a:t>
            </a:r>
            <a:r>
              <a:rPr lang="ru-RU" sz="2800" b="1" dirty="0" err="1"/>
              <a:t>Шафров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914400"/>
            <a:ext cx="4343400" cy="510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Шафров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Николай Иванович,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1899-1961 года рождения, был подполковником  медицинской службы. Всю жизнь проработал в госпитале им Бурденко , куда во время битвы под Москвой привозили раненых с передовой , его жена  Мария Петровна проработала в госпитале операционной медсестрой  в хирургическом отделении. Много раненых прошло через ее заботливые руки.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Yelizar\Personal\Katya\School\Projects\Family Archive\Photos\MariaIv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700088"/>
            <a:ext cx="5365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2133600" y="206374"/>
            <a:ext cx="67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Прабабушка – Мария Петровна Шафрова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3581400" y="4846638"/>
            <a:ext cx="5334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Хирургическая медсестра. Снимок сделан во </a:t>
            </a:r>
            <a:r>
              <a:rPr lang="ru-RU" dirty="0"/>
              <a:t>время операции в военном госпитале им. Бурденко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4810125" y="1271588"/>
            <a:ext cx="798513" cy="8382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8" name="Picture 3" descr="C:\Yelizar\Personal\Katya\School\Projects\Family Archive\Photos\MariaIv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82563"/>
            <a:ext cx="195421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(Private)\Photo\(Archives)\Old book - grey with lock\сканирование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427413"/>
            <a:ext cx="20240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1382713" y="4011613"/>
            <a:ext cx="762000" cy="985837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2309813" y="5899150"/>
            <a:ext cx="4624387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Во время «полевых работ» в период коллективизации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762000" y="282575"/>
            <a:ext cx="8105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Прадедушка – Павел Мартынович </a:t>
            </a:r>
            <a:r>
              <a:rPr lang="ru-RU" sz="2800" b="1" dirty="0" smtClean="0"/>
              <a:t> Кавка</a:t>
            </a:r>
            <a:endParaRPr lang="ru-RU" sz="2800" b="1" dirty="0"/>
          </a:p>
        </p:txBody>
      </p:sp>
      <p:pic>
        <p:nvPicPr>
          <p:cNvPr id="7171" name="Picture 2" descr="C:\Yelizar\Personal\Katya\School\Projects\Family Archive\Photos\KafkaPavel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14400"/>
            <a:ext cx="463073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239000" y="1752600"/>
            <a:ext cx="1371600" cy="16002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4086225"/>
            <a:ext cx="8915400" cy="2514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Мой прадедушка Павел Мартынович Кавка по национальности был поляк. Он родился 1 июля 1905 года в городе </a:t>
            </a:r>
            <a:r>
              <a:rPr lang="ru-RU" dirty="0" err="1">
                <a:solidFill>
                  <a:schemeClr val="tx1"/>
                </a:solidFill>
              </a:rPr>
              <a:t>Эривань</a:t>
            </a:r>
            <a:r>
              <a:rPr lang="ru-RU" dirty="0">
                <a:solidFill>
                  <a:schemeClr val="tx1"/>
                </a:solidFill>
              </a:rPr>
              <a:t> (Ереван). Когда началась Великая Отечественная война, ему было 36 лет. Он мог не идти на фронт, так как имел "</a:t>
            </a:r>
            <a:r>
              <a:rPr lang="ru-RU" dirty="0" err="1">
                <a:solidFill>
                  <a:schemeClr val="tx1"/>
                </a:solidFill>
              </a:rPr>
              <a:t>бронь</a:t>
            </a:r>
            <a:r>
              <a:rPr lang="ru-RU" dirty="0">
                <a:solidFill>
                  <a:schemeClr val="tx1"/>
                </a:solidFill>
              </a:rPr>
              <a:t>" от Министерства, в котором работал. Но, несмотря на это и двух маленьких дочерей, пошел добровольцем на фронт. Участвовал в битве под Москвой, был ранен в начале 42 года. Погиб 2 февраля 1943 года во время освобождения Сталинграда, ушел в ополчение рядовым, погиб старшим лейтенантом, участвовал в  Сталинградской </a:t>
            </a:r>
            <a:r>
              <a:rPr lang="ru-RU" dirty="0" smtClean="0">
                <a:solidFill>
                  <a:schemeClr val="tx1"/>
                </a:solidFill>
              </a:rPr>
              <a:t>битве.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Его имя увековечено  на гранитной стеле Мамаева Кургана в городе Волгограде.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http://gym1526.ru/images/zykov1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1148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810000" cy="60499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/>
              <a:t>Д</a:t>
            </a:r>
            <a:r>
              <a:rPr lang="ru-RU" sz="2800" b="1" dirty="0" smtClean="0"/>
              <a:t>едушка - Лев </a:t>
            </a:r>
            <a:r>
              <a:rPr lang="ru-RU" sz="2800" b="1" dirty="0" smtClean="0"/>
              <a:t>Николаевич </a:t>
            </a:r>
            <a:r>
              <a:rPr lang="ru-RU" sz="2800" b="1" dirty="0" err="1" smtClean="0"/>
              <a:t>Шафров</a:t>
            </a:r>
            <a:r>
              <a:rPr lang="ru-RU" sz="2800" b="1" dirty="0" smtClean="0"/>
              <a:t>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Конструктор </a:t>
            </a:r>
            <a:r>
              <a:rPr lang="ru-RU" sz="2000" dirty="0" smtClean="0">
                <a:solidFill>
                  <a:schemeClr val="tx1"/>
                </a:solidFill>
              </a:rPr>
              <a:t>двигателей космических </a:t>
            </a:r>
            <a:r>
              <a:rPr lang="ru-RU" sz="2000" dirty="0" smtClean="0">
                <a:solidFill>
                  <a:schemeClr val="tx1"/>
                </a:solidFill>
              </a:rPr>
              <a:t>кораблей. Работал  в группе С.П.Королева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Yelizar\Personal\Katya\School\Projects\Family Archive\Photos\LevNi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00204"/>
            <a:ext cx="4267200" cy="599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278</Words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Дедушка - Лев Николаевич Шафров.   Конструктор двигателей космических кораблей. Работал  в группе С.П.Королева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9</cp:revision>
  <dcterms:created xsi:type="dcterms:W3CDTF">2015-01-19T16:14:42Z</dcterms:created>
  <dcterms:modified xsi:type="dcterms:W3CDTF">2015-01-20T17:29:15Z</dcterms:modified>
</cp:coreProperties>
</file>