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6" r:id="rId8"/>
    <p:sldId id="263" r:id="rId9"/>
    <p:sldId id="264" r:id="rId10"/>
    <p:sldId id="265" r:id="rId11"/>
    <p:sldId id="267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368" y="-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6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70"/>
            <a:ext cx="571500" cy="486833"/>
          </a:xfrm>
        </p:spPr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9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1" y="2046819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2" y="3149604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3149604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2" y="2032004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70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770F6B-9216-431E-A5E2-D9E5CFA0FC59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70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70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45B856-A8A8-40AA-87D1-1AEF0B010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1400" y="-468559"/>
            <a:ext cx="6660123" cy="316835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Война  и  море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        моего прадедушки 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урбатова </a:t>
            </a: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М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ихаила </a:t>
            </a:r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лександровича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632" y="7236297"/>
            <a:ext cx="6336704" cy="14641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</a:rPr>
              <a:t>Презентация  правнука  Демидова Саввы, ученика 2 «А», ГБОУ СОШ № 1471(1)</a:t>
            </a:r>
            <a:endParaRPr lang="ru-RU" sz="3200" b="1" i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G:\ФОТО\2014\2014 осень-зима\DCIM\112_FUJI\DSCF2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593" y="2771800"/>
            <a:ext cx="3876623" cy="4392488"/>
          </a:xfrm>
          <a:prstGeom prst="rect">
            <a:avLst/>
          </a:prstGeom>
          <a:noFill/>
          <a:ln w="762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ФОТО\2014\2014 осень-зима\DCIM\112_FUJI\DSCF2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657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ФОТО\2014\2014 осень-зима\DCIM\112_FUJI\DSCF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1800"/>
            <a:ext cx="6858000" cy="5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7504"/>
            <a:ext cx="6597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 своих  детей, внуков  и  правнуков , чтобы  помнили  о  нем  и   героическом  советском народе во время войны, мой прадедушка написал книгу « Война и Море», которая  вошла  в  культурное наследие  нашей  великой  страны!</a:t>
            </a:r>
          </a:p>
          <a:p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1" y="8244408"/>
            <a:ext cx="674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 информацию  и  фотографии  я  использовал  из этой книги.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01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5283968" y="-1332656"/>
            <a:ext cx="1872208" cy="8347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1400" y="395536"/>
            <a:ext cx="7029400" cy="807908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Моему прадедушке 10 января 2015 года исполнится 90 лет !!!</a:t>
            </a:r>
          </a:p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 Вашему  конкурсу                   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Страница семейной славы» 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презентацией  я хочу сказать ему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то, что я родился и живу и  надо  мной   мирное  небо!</a:t>
            </a:r>
          </a:p>
          <a:p>
            <a:endParaRPr lang="ru-RU" b="1" i="1" dirty="0"/>
          </a:p>
        </p:txBody>
      </p:sp>
      <p:pic>
        <p:nvPicPr>
          <p:cNvPr id="2050" name="Picture 2" descr="G:\ФОТО\2011\январь 2011\100KV550\100_6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4211960"/>
            <a:ext cx="6453336" cy="4104456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1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323530"/>
            <a:ext cx="6741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родился  мой прадедушка, Курбатов Михаил  Александрович,</a:t>
            </a:r>
          </a:p>
          <a:p>
            <a:r>
              <a:rPr lang="ru-RU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многодетной  семье  в Архангельске.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G:\ФОТО\2014\2014 осень-зима\DCIM\112_FUJI\DSCF2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4645"/>
            <a:ext cx="6858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67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41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18-летним  поступил он матросом  на судна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Охта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Архангельск»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Северного флота , которые участвовали  в конвоировании  грузов .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G:\ФОТО\2014\2014 осень-зима\DCIM\112_FUJI\DSCF2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316" y="1856234"/>
            <a:ext cx="6858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\2014\2014 осень-зима\DCIM\112_FUJI\DSCF2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964" y="6660232"/>
            <a:ext cx="2852936" cy="2288282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66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\2014\2014 осень-зима\DCIM\112_FUJI\DSCF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60" y="2843808"/>
            <a:ext cx="6453336" cy="658822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173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героизму и выносливости советских моряков, которые защищали Родину в суровых условиях Арктики, мы одержали  великую Победу и на море!!!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67413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5C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в 1944 году был назначен боцманом  судно 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Кама» </a:t>
            </a:r>
            <a:r>
              <a:rPr lang="ru-RU" sz="2800" b="1" dirty="0">
                <a:solidFill>
                  <a:srgbClr val="F5C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котором позднее  принял </a:t>
            </a:r>
            <a:r>
              <a:rPr lang="ru-RU" sz="2800" b="1" dirty="0" smtClean="0">
                <a:solidFill>
                  <a:srgbClr val="F5C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 </a:t>
            </a:r>
            <a:r>
              <a:rPr lang="ru-RU" sz="2800" b="1" dirty="0">
                <a:solidFill>
                  <a:srgbClr val="F5C0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Петсамо-Киркенесской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операции…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G:\ФОТО\2014\2014 осень-зима\DCIM\112_FUJI\DSCF2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82948"/>
            <a:ext cx="6858000" cy="5027878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ФОТО\2014\2014 осень-зима\DCIM\112_FUJI\DSCF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920" y="1979712"/>
            <a:ext cx="4149080" cy="3168352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1248" y="449999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КАМА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38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\2014\2014 осень-зима\DCIM\112_FUJI\DSCF2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2" y="-27392"/>
            <a:ext cx="6858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ФОТО\2014\2014 осень-зима\DCIM\112_FUJI\DSCF2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2" y="4211960"/>
            <a:ext cx="6858000" cy="51435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56" y="3563888"/>
            <a:ext cx="18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АРХАНГЕЛЬСК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88" y="8748464"/>
            <a:ext cx="154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БУДЕННЫЙ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8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ФОТО\2014\2014 осень-зима\DCIM\112_FUJI\DSCF2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8879" y="2771800"/>
            <a:ext cx="4447915" cy="6228184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6957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Знаменитый  писатель-историк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Саввич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Пикуль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 книге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«Реквием  каравану 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-17»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использовал достоверные  сведения  из  архивов  моего  прадедушки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Курбатова  Михаила  Александровича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после  чего  автор неоднократно  приглашал  моего  прадедушку  на  свои  творческие вечера.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7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ФОТО\2014\2014 осень-зима\DCIM\112_FUJI\DSCF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62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232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Война  и  море                                      моего прадедушки  Курбатова Михаила Александровича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Война  и  море                                      моего прадедушки  Курбатова Михаила Алексеевича</dc:title>
  <dc:creator>Демидов Михаил</dc:creator>
  <cp:lastModifiedBy>Сухомлин</cp:lastModifiedBy>
  <cp:revision>15</cp:revision>
  <cp:lastPrinted>2015-01-17T16:42:27Z</cp:lastPrinted>
  <dcterms:created xsi:type="dcterms:W3CDTF">2014-12-29T23:25:18Z</dcterms:created>
  <dcterms:modified xsi:type="dcterms:W3CDTF">2015-01-24T10:28:04Z</dcterms:modified>
</cp:coreProperties>
</file>