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package" Target="../embeddings/____________Microsoft_Office_PowerPoint1.ppt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3808" y="5877272"/>
            <a:ext cx="3816424" cy="79208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кликни по картинке, </a:t>
            </a:r>
          </a:p>
          <a:p>
            <a:pPr algn="ctr"/>
            <a:r>
              <a:rPr lang="ru-RU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чтобы открыть презентацию</a:t>
            </a:r>
            <a:endParaRPr lang="ru-RU" i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979712" y="1772816"/>
          <a:ext cx="5470732" cy="3960440"/>
        </p:xfrm>
        <a:graphic>
          <a:graphicData uri="http://schemas.openxmlformats.org/presentationml/2006/ole">
            <p:oleObj spid="_x0000_s1031" name="Презентация" r:id="rId4" imgW="4570610" imgH="3427576" progId="PowerPoint.Show.12">
              <p:embed/>
            </p:oleObj>
          </a:graphicData>
        </a:graphic>
      </p:graphicFrame>
      <p:pic>
        <p:nvPicPr>
          <p:cNvPr id="8" name="Рисунок 7" descr="фы.png">
            <a:hlinkClick r:id="" action="ppaction://hlinkshowjump?jump=endshow" highlightClick="1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50265" y="6376456"/>
            <a:ext cx="493735" cy="481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7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Презентация Microsoft Office PowerPoint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Страницы семейной славы</dc:title>
  <dc:subject>Мой прадед - солдат </dc:subject>
  <dc:creator>Nikita</dc:creator>
  <cp:lastModifiedBy>Ta_sha</cp:lastModifiedBy>
  <cp:revision>17</cp:revision>
  <dcterms:modified xsi:type="dcterms:W3CDTF">2015-01-26T15:31:55Z</dcterms:modified>
</cp:coreProperties>
</file>