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chemeClr val="tx1"/>
                </a:solidFill>
              </a:rPr>
              <a:t>Я горжусь своими прадедами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Владелец\Desktop\=1\IMG_6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43" y="1143000"/>
            <a:ext cx="4135264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29200" y="1143000"/>
            <a:ext cx="3810000" cy="541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Проект </a:t>
            </a:r>
          </a:p>
          <a:p>
            <a:pPr algn="ctr"/>
            <a:r>
              <a:rPr lang="ru-RU" sz="2800" dirty="0" smtClean="0"/>
              <a:t>ученицы </a:t>
            </a:r>
            <a:r>
              <a:rPr lang="ru-RU" sz="2800" dirty="0" smtClean="0"/>
              <a:t>6 «Б» </a:t>
            </a:r>
            <a:r>
              <a:rPr lang="ru-RU" sz="2800" dirty="0" smtClean="0"/>
              <a:t>класса</a:t>
            </a:r>
          </a:p>
          <a:p>
            <a:pPr algn="ctr"/>
            <a:r>
              <a:rPr lang="ru-RU" sz="2800" dirty="0" smtClean="0"/>
              <a:t>ГБОУ Гимназии </a:t>
            </a:r>
            <a:r>
              <a:rPr lang="ru-RU" sz="2800" dirty="0" smtClean="0"/>
              <a:t>№1551 г.Москвы</a:t>
            </a:r>
          </a:p>
          <a:p>
            <a:pPr algn="ctr"/>
            <a:r>
              <a:rPr lang="ru-RU" sz="2800" dirty="0" smtClean="0"/>
              <a:t>Субботиной Марии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25 января 2015 года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38600" y="0"/>
            <a:ext cx="4876800" cy="68634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Мой прадед Васильев Григорий Семенович (1911г.р.) до войны работал на заводе им.Лавочкина в г.Химки. С первых дней войны он ушел на фронт. Зачислен в 4-й Отдельный батальон воздушного наблюдения, а затем переведен в истребительный полк механиком авиавооружения.  Он готовил самолеты  ЛА-5, ЛА-7 к полетам  в 908-м истребительном авиационном полку. Прадед  участвовал в </a:t>
            </a:r>
            <a:r>
              <a:rPr lang="ru-RU" sz="2000" dirty="0" smtClean="0">
                <a:solidFill>
                  <a:schemeClr val="tx1"/>
                </a:solidFill>
              </a:rPr>
              <a:t>битве </a:t>
            </a:r>
            <a:r>
              <a:rPr lang="ru-RU" sz="2000" dirty="0" smtClean="0">
                <a:solidFill>
                  <a:schemeClr val="tx1"/>
                </a:solidFill>
              </a:rPr>
              <a:t>за Москву,  прошел всю  войну, освобождая на своем боевом пути города, села, деревни от в вражеских захватчиков. Григорий Семенович  закончил войну в Германии. Награжден: медалью «За оборону Москвы, «За победу над Германией» и многими другими, видных его последнем  фото.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	После войны прадед вернулся в Химки и работал на  заводе «Энергомаш» до 1970 года. </a:t>
            </a:r>
          </a:p>
        </p:txBody>
      </p:sp>
      <p:pic>
        <p:nvPicPr>
          <p:cNvPr id="1026" name="Picture 2" descr="C:\Users\Владелец\Desktop\ШКОЛА\Васильев Г.С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897746" cy="4114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600" y="4343400"/>
            <a:ext cx="1371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30.06.1942г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3" descr="C:\Users\Владелец\Desktop\дед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2338867" cy="35052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600" y="6248400"/>
            <a:ext cx="1371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01. 01.2001г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ладелец\Desktop\=1\IMG_6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55295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Users\Владелец\Desktop\=1\IMG_6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3001963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Users\Владелец\Desktop\=1\IMG_6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438400"/>
            <a:ext cx="2905125" cy="217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C:\Users\Владелец\Desktop\=1\IMG_6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800600"/>
            <a:ext cx="2895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400" y="152400"/>
            <a:ext cx="57150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Мемориал военному истребителю в городе Химки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3058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990600"/>
            <a:ext cx="7391400" cy="533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Второй мой прадед - </a:t>
            </a:r>
            <a:r>
              <a:rPr lang="ru-RU" sz="2400" dirty="0" err="1" smtClean="0"/>
              <a:t>Юрзин</a:t>
            </a:r>
            <a:r>
              <a:rPr lang="ru-RU" sz="2400" dirty="0" smtClean="0"/>
              <a:t> Максим Степанович, житель деревни Высоково</a:t>
            </a:r>
            <a:r>
              <a:rPr lang="ru-RU" sz="2400" smtClean="0"/>
              <a:t>, что  </a:t>
            </a:r>
            <a:r>
              <a:rPr lang="ru-RU" sz="2400" dirty="0" smtClean="0"/>
              <a:t>под г.Клином (1913г.р.)ушел на фронт, оставляя  четырех детей, не успев забрать из больницы свою  жену с новорожденной дочерью. Максим Степанович воевал с первых дней войны. В  боях под Волоколамском он пропал без вести. Прабабушка получила такое извещение. 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В семье нет довоенных фотографий, - не было такой возможности в деревне. А в первый год войны прадеда не стало.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/>
              <a:t>Я горжусь своими прадедами!!!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66627F"/>
      </a:accent6>
      <a:hlink>
        <a:srgbClr val="00C8C3"/>
      </a:hlink>
      <a:folHlink>
        <a:srgbClr val="A116E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121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      Я горжусь своими прадедами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пк</cp:lastModifiedBy>
  <cp:revision>11</cp:revision>
  <dcterms:created xsi:type="dcterms:W3CDTF">2015-01-25T10:55:47Z</dcterms:created>
  <dcterms:modified xsi:type="dcterms:W3CDTF">2015-01-25T20:00:37Z</dcterms:modified>
</cp:coreProperties>
</file>