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3" r:id="rId3"/>
    <p:sldId id="265" r:id="rId4"/>
    <p:sldId id="269" r:id="rId5"/>
    <p:sldId id="268" r:id="rId6"/>
    <p:sldId id="264" r:id="rId7"/>
    <p:sldId id="258" r:id="rId8"/>
    <p:sldId id="266" r:id="rId9"/>
    <p:sldId id="267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8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573A46-9692-4B17-905C-187B74AEDA17}" type="datetimeFigureOut">
              <a:rPr lang="ru-RU" smtClean="0"/>
              <a:pPr/>
              <a:t>25.01.14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ED7A66-108E-4C85-95D0-01C9E8F38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 spd="slow" advTm="10000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2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232757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607223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МОИ ВОСПОМИНАНИЯ О ПРАДЕДУШКЕ </a:t>
            </a:r>
            <a:br>
              <a:rPr lang="ru-RU" sz="3100" dirty="0"/>
            </a:br>
            <a:r>
              <a:rPr lang="ru-RU" sz="4000" b="1" dirty="0"/>
              <a:t>АШКЕРОВЕ АЛЕКСЕЕ </a:t>
            </a:r>
            <a:r>
              <a:rPr lang="ru-RU" sz="4000" b="1" dirty="0" smtClean="0"/>
              <a:t>ПАВЛОВИЧЕ</a:t>
            </a:r>
            <a:br>
              <a:rPr lang="ru-RU" sz="40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ФЕДОСОВА </a:t>
            </a:r>
            <a:r>
              <a:rPr lang="ru-RU" sz="3600" b="1" dirty="0"/>
              <a:t>КСЕНИЯ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ГБОУСОШ № </a:t>
            </a:r>
            <a:r>
              <a:rPr lang="ru-RU" sz="2800" dirty="0"/>
              <a:t>1024</a:t>
            </a:r>
            <a:br>
              <a:rPr lang="ru-RU" sz="2800" dirty="0"/>
            </a:br>
            <a:r>
              <a:rPr lang="en-US" sz="2800" dirty="0" smtClean="0"/>
              <a:t>2</a:t>
            </a:r>
            <a:r>
              <a:rPr lang="ru-RU" sz="2800" dirty="0" smtClean="0"/>
              <a:t> </a:t>
            </a:r>
            <a:r>
              <a:rPr lang="ru-RU" sz="2800" dirty="0"/>
              <a:t>б - класс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научный руководитель:</a:t>
            </a:r>
            <a:br>
              <a:rPr lang="ru-RU" sz="2800" dirty="0" smtClean="0"/>
            </a:br>
            <a:r>
              <a:rPr lang="ru-RU" sz="2800" dirty="0" smtClean="0"/>
              <a:t>Михалева Татьяна </a:t>
            </a:r>
            <a:r>
              <a:rPr lang="ru-RU" sz="2800" dirty="0" err="1" smtClean="0"/>
              <a:t>Петрововна</a:t>
            </a:r>
            <a:endParaRPr lang="ru-RU" sz="4000" b="1" dirty="0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фон рассказ ветерана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xmlns:p14="http://schemas.microsoft.com/office/powerpoint/2010/main" spd="slow" advTm="10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0968899"/>
      </p:ext>
    </p:extLst>
  </p:cSld>
  <p:clrMapOvr>
    <a:masterClrMapping/>
  </p:clrMapOvr>
  <p:transition xmlns:p14="http://schemas.microsoft.com/office/powerpoint/2010/main" spd="slow" advTm="10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Мой прадед воевал в рядах Красной Армии и прошел тяжелый путь от рядового до командира отделения. </a:t>
            </a:r>
            <a:br>
              <a:rPr lang="ru-RU" sz="2000" b="1" dirty="0" smtClean="0"/>
            </a:br>
            <a:r>
              <a:rPr lang="ru-RU" sz="2000" b="1" dirty="0" smtClean="0"/>
              <a:t>Служил десантником, у него было более 200 прыжков с парашютом.</a:t>
            </a:r>
            <a:endParaRPr lang="ru-RU" sz="2000" b="1" dirty="0"/>
          </a:p>
        </p:txBody>
      </p:sp>
      <p:pic>
        <p:nvPicPr>
          <p:cNvPr id="4" name="Содержимое 9" descr="служб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84" r="-1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2990202"/>
      </p:ext>
    </p:extLst>
  </p:cSld>
  <p:clrMapOvr>
    <a:masterClrMapping/>
  </p:clrMapOvr>
  <p:transition xmlns:p14="http://schemas.microsoft.com/office/powerpoint/2010/main" spd="slow" advTm="10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Переправа через реку Свирь, в которой участвовал мой прадед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5221560"/>
          </a:xfrm>
        </p:spPr>
        <p:txBody>
          <a:bodyPr vert="horz">
            <a:normAutofit fontScale="77500" lnSpcReduction="20000"/>
          </a:bodyPr>
          <a:lstStyle/>
          <a:p>
            <a:r>
              <a:rPr lang="ru-RU" dirty="0"/>
              <a:t>Перед полком была поставлена задача - форсировать реку Свирь для дальнейшего </a:t>
            </a:r>
            <a:r>
              <a:rPr lang="ru-RU" dirty="0" smtClean="0"/>
              <a:t>наступления. </a:t>
            </a:r>
          </a:p>
          <a:p>
            <a:r>
              <a:rPr lang="ru-RU" dirty="0" smtClean="0"/>
              <a:t>Кому </a:t>
            </a:r>
            <a:r>
              <a:rPr lang="ru-RU" dirty="0"/>
              <a:t>принадлежала идея ложной переправы, сейчас установить </a:t>
            </a:r>
            <a:r>
              <a:rPr lang="ru-RU" dirty="0" smtClean="0"/>
              <a:t>трудно. На </a:t>
            </a:r>
            <a:r>
              <a:rPr lang="ru-RU" dirty="0"/>
              <a:t>первый взгляд, идея была простая: пловцы толкают плоты с макетами и муляжами. И открывшие по ним огонь вражеские огневые точки выдают свое расположение и подавляются нашей артиллерией.</a:t>
            </a:r>
          </a:p>
          <a:p>
            <a:r>
              <a:rPr lang="ru-RU" dirty="0"/>
              <a:t>Саперы сделали легкие плоты из сухой сосны, а для прикрытия головы пловца сзади каждого плота пристроили по два бревна.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лесной поляне командир объяснил, что для выполнения спецзадания нужны </a:t>
            </a:r>
            <a:r>
              <a:rPr lang="ru-RU" dirty="0" smtClean="0"/>
              <a:t>добровольцы. </a:t>
            </a:r>
            <a:r>
              <a:rPr lang="ru-RU" dirty="0"/>
              <a:t>Выбор остановился на 12. </a:t>
            </a:r>
            <a:r>
              <a:rPr lang="ru-RU" dirty="0" smtClean="0"/>
              <a:t>Было </a:t>
            </a:r>
            <a:r>
              <a:rPr lang="ru-RU" dirty="0"/>
              <a:t>ли страшно? Конечно, впереди 400 метров водной глади, река очень хорошо просматривается с </a:t>
            </a:r>
            <a:r>
              <a:rPr lang="ru-RU" dirty="0" smtClean="0"/>
              <a:t>берега. </a:t>
            </a:r>
            <a:r>
              <a:rPr lang="ru-RU" dirty="0"/>
              <a:t>Любое ранение в довольно холодной </a:t>
            </a:r>
            <a:r>
              <a:rPr lang="ru-RU" dirty="0" smtClean="0"/>
              <a:t>воде означало </a:t>
            </a:r>
            <a:r>
              <a:rPr lang="ru-RU" dirty="0"/>
              <a:t>гибель. Но кому хочется в девятнадцать лет думать, что начинающийся день для него - последний? Самое удивительное - ни один из них не получил даже царапину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Благодаря этой операции, удалось переломить ход войны, а в честь 12 героев, названы улицы в Ульяновске и Казани.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687020"/>
      </p:ext>
    </p:extLst>
  </p:cSld>
  <p:clrMapOvr>
    <a:masterClrMapping/>
  </p:clrMapOvr>
  <p:transition xmlns:p14="http://schemas.microsoft.com/office/powerpoint/2010/main" spd="slow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7162" b="7162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black"/>
                </a:solidFill>
                <a:latin typeface="ArialMT"/>
              </a:rPr>
              <a:t>Переправа</a:t>
            </a:r>
            <a:r>
              <a:rPr lang="ru-RU" dirty="0">
                <a:solidFill>
                  <a:prstClr val="black"/>
                </a:solidFill>
                <a:latin typeface="ArialMT"/>
              </a:rPr>
              <a:t> танков </a:t>
            </a:r>
            <a:r>
              <a:rPr lang="ru-RU" b="1" dirty="0">
                <a:solidFill>
                  <a:prstClr val="black"/>
                </a:solidFill>
                <a:latin typeface="ArialMT"/>
              </a:rPr>
              <a:t>через</a:t>
            </a:r>
            <a:r>
              <a:rPr lang="ru-RU" dirty="0">
                <a:solidFill>
                  <a:prstClr val="black"/>
                </a:solidFill>
                <a:latin typeface="ArialMT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MT"/>
              </a:rPr>
              <a:t>реку</a:t>
            </a:r>
            <a:r>
              <a:rPr lang="ru-RU" dirty="0">
                <a:solidFill>
                  <a:prstClr val="black"/>
                </a:solidFill>
                <a:latin typeface="ArialMT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MT"/>
              </a:rPr>
              <a:t>Свирь</a:t>
            </a:r>
            <a:r>
              <a:rPr lang="ru-RU" dirty="0">
                <a:solidFill>
                  <a:prstClr val="black"/>
                </a:solidFill>
                <a:latin typeface="ArialMT"/>
              </a:rPr>
              <a:t>. Карельский фронт 1944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344728"/>
      </p:ext>
    </p:extLst>
  </p:cSld>
  <p:clrMapOvr>
    <a:masterClrMapping/>
  </p:clrMapOvr>
  <p:transition xmlns:p14="http://schemas.microsoft.com/office/powerpoint/2010/main" spd="slow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980728"/>
            <a:ext cx="3329952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Мой прадед прошел войну, был награжден медалями: За боевые заслуги, За победу над Германией в Великой Отечественной войне 1941 – 1945 г и многими другими. </a:t>
            </a:r>
          </a:p>
          <a:p>
            <a:r>
              <a:rPr lang="ru-RU" dirty="0" smtClean="0"/>
              <a:t>Был ранен, но нашел в себе силы с раненой рукой вернуться к своим товарищам, и сражаться за нашу Родину. </a:t>
            </a:r>
          </a:p>
          <a:p>
            <a:r>
              <a:rPr lang="ru-RU" dirty="0" smtClean="0"/>
              <a:t>Вернувшись в колхоз, начал его отстраивать, был не только прорабом,  но и архитектором и строителем. Построил школу, дворец культуры и другие здания, которые напоминают о нем до сих пор.</a:t>
            </a:r>
            <a:endParaRPr lang="ru-RU" dirty="0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5436096" y="457200"/>
            <a:ext cx="3326904" cy="451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мужества и стойкости</a:t>
            </a:r>
            <a:endParaRPr lang="ru-RU" dirty="0"/>
          </a:p>
        </p:txBody>
      </p:sp>
      <p:pic>
        <p:nvPicPr>
          <p:cNvPr id="5" name="Содержимое 8" descr="награды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4844" r="-24844"/>
          <a:stretch>
            <a:fillRect/>
          </a:stretch>
        </p:blipFill>
        <p:spPr>
          <a:xfrm>
            <a:off x="-108520" y="476672"/>
            <a:ext cx="6248400" cy="5715000"/>
          </a:xfrm>
        </p:spPr>
      </p:pic>
    </p:spTree>
    <p:extLst>
      <p:ext uri="{BB962C8B-B14F-4D97-AF65-F5344CB8AC3E}">
        <p14:creationId xmlns:p14="http://schemas.microsoft.com/office/powerpoint/2010/main" val="560812335"/>
      </p:ext>
    </p:extLst>
  </p:cSld>
  <p:clrMapOvr>
    <a:masterClrMapping/>
  </p:clrMapOvr>
  <p:transition xmlns:p14="http://schemas.microsoft.com/office/powerpoint/2010/main" spd="slow" advTm="10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Ашкеров</a:t>
            </a:r>
            <a:r>
              <a:rPr lang="ru-RU" dirty="0" smtClean="0"/>
              <a:t> Алексей Павлович</a:t>
            </a:r>
            <a:br>
              <a:rPr lang="ru-RU" dirty="0" smtClean="0"/>
            </a:br>
            <a:r>
              <a:rPr lang="ru-RU" dirty="0" err="1" smtClean="0"/>
              <a:t>Ашкерова</a:t>
            </a:r>
            <a:r>
              <a:rPr lang="ru-RU" dirty="0" smtClean="0"/>
              <a:t> Нина Афанасьевна</a:t>
            </a:r>
            <a:endParaRPr lang="ru-RU" dirty="0"/>
          </a:p>
        </p:txBody>
      </p:sp>
      <p:pic>
        <p:nvPicPr>
          <p:cNvPr id="12" name="Рисунок 11" descr="бабушка и дедуш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04864"/>
            <a:ext cx="2736304" cy="4017729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Это мои прадедушка и прабабушка. </a:t>
            </a:r>
            <a:r>
              <a:rPr lang="ru-RU" dirty="0"/>
              <a:t>П</a:t>
            </a:r>
            <a:r>
              <a:rPr lang="ru-RU" dirty="0" smtClean="0"/>
              <a:t>осле войны они поженились и  жили в деревне </a:t>
            </a:r>
            <a:r>
              <a:rPr lang="ru-RU" dirty="0" err="1" smtClean="0"/>
              <a:t>Альшеево</a:t>
            </a:r>
            <a:r>
              <a:rPr lang="ru-RU" dirty="0" smtClean="0"/>
              <a:t>, где у  них родились трое детей. Владимир, Вячеслав и Галина – моя бабушка.</a:t>
            </a: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 advTm="10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1412776"/>
            <a:ext cx="2393848" cy="4752528"/>
          </a:xfrm>
        </p:spPr>
        <p:txBody>
          <a:bodyPr/>
          <a:lstStyle/>
          <a:p>
            <a:r>
              <a:rPr lang="ru-RU" dirty="0" smtClean="0"/>
              <a:t>О войне он помнил до последних дней – она ему снилась… он всегда говорил – главное, чтобы не было войны!!! </a:t>
            </a:r>
          </a:p>
          <a:p>
            <a:r>
              <a:rPr lang="ru-RU" dirty="0" smtClean="0"/>
              <a:t>Они сражались – чтобы мы жили в мире без войны!!!  За мирное небо!</a:t>
            </a:r>
          </a:p>
          <a:p>
            <a:endParaRPr lang="ru-RU" dirty="0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667544"/>
          </a:xfrm>
        </p:spPr>
        <p:txBody>
          <a:bodyPr>
            <a:normAutofit/>
          </a:bodyPr>
          <a:lstStyle/>
          <a:p>
            <a:r>
              <a:rPr lang="ru-RU" dirty="0" smtClean="0"/>
              <a:t>О  войне…</a:t>
            </a:r>
            <a:endParaRPr lang="ru-RU" dirty="0"/>
          </a:p>
        </p:txBody>
      </p:sp>
      <p:pic>
        <p:nvPicPr>
          <p:cNvPr id="5" name="Содержимое 6" descr="veterani.tif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5932352" cy="53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5416"/>
      </p:ext>
    </p:extLst>
  </p:cSld>
  <p:clrMapOvr>
    <a:masterClrMapping/>
  </p:clrMapOvr>
  <p:transition xmlns:p14="http://schemas.microsoft.com/office/powerpoint/2010/main" spd="slow" advTm="10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88224" y="1600200"/>
            <a:ext cx="2177824" cy="4133056"/>
          </a:xfrm>
        </p:spPr>
        <p:txBody>
          <a:bodyPr>
            <a:normAutofit/>
          </a:bodyPr>
          <a:lstStyle/>
          <a:p>
            <a:r>
              <a:rPr lang="ru-RU" dirty="0" smtClean="0"/>
              <a:t>Мой любимый праздник – День Победы – 9 мая!!!</a:t>
            </a:r>
          </a:p>
          <a:p>
            <a:r>
              <a:rPr lang="ru-RU" dirty="0" smtClean="0"/>
              <a:t>Мы вспоминаем прадедушку, прабабушку и их подвиг – ради нас!!!</a:t>
            </a:r>
          </a:p>
          <a:p>
            <a:r>
              <a:rPr lang="ru-RU" dirty="0" smtClean="0"/>
              <a:t>На 9 мая мы дарим цветы ветеранам в благодарность за нашу жизнь!!!</a:t>
            </a:r>
            <a:endParaRPr lang="ru-RU" dirty="0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6732240" y="457200"/>
            <a:ext cx="2030760" cy="1066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День победы</a:t>
            </a:r>
            <a:endParaRPr lang="ru-RU" sz="3200" dirty="0"/>
          </a:p>
        </p:txBody>
      </p:sp>
      <p:pic>
        <p:nvPicPr>
          <p:cNvPr id="5" name="Содержимое 10" descr="_MG_2896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615565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40384"/>
      </p:ext>
    </p:extLst>
  </p:cSld>
  <p:clrMapOvr>
    <a:masterClrMapping/>
  </p:clrMapOvr>
  <p:transition xmlns:p14="http://schemas.microsoft.com/office/powerpoint/2010/main" spd="slow" advTm="10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13441</TotalTime>
  <Words>427</Words>
  <Application>Microsoft Macintosh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МОИ ВОСПОМИНАНИЯ О ПРАДЕДУШКЕ  АШКЕРОВЕ АЛЕКСЕЕ ПАВЛОВИЧЕ            ФЕДОСОВА КСЕНИЯ  ГБОУСОШ № 1024 2 б - класс  научный руководитель: Михалева Татьяна Петрововна</vt:lpstr>
      <vt:lpstr>Презентация PowerPoint</vt:lpstr>
      <vt:lpstr>Мой прадед воевал в рядах Красной Армии и прошел тяжелый путь от рядового до командира отделения.  Служил десантником, у него было более 200 прыжков с парашютом.</vt:lpstr>
      <vt:lpstr>Переправа через реку Свирь, в которой участвовал мой прадед</vt:lpstr>
      <vt:lpstr>Переправа танков через реку Свирь. Карельский фронт 1944 г</vt:lpstr>
      <vt:lpstr>Пример мужества и стойкости</vt:lpstr>
      <vt:lpstr>Ашкеров Алексей Павлович Ашкерова Нина Афанасьевна</vt:lpstr>
      <vt:lpstr>О  войне…</vt:lpstr>
      <vt:lpstr>День победы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Andrey Fedosov</cp:lastModifiedBy>
  <cp:revision>20</cp:revision>
  <dcterms:created xsi:type="dcterms:W3CDTF">2011-10-11T17:37:38Z</dcterms:created>
  <dcterms:modified xsi:type="dcterms:W3CDTF">2014-01-25T07:13:50Z</dcterms:modified>
</cp:coreProperties>
</file>