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F100D-8359-4EC0-8718-F9D60703E758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7E28B-CB57-40DB-9DF7-972FAC072C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588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7C45-A7CB-40BE-813B-CF45789E42E4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A325-E595-4E4C-9368-5BBE7A6C2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77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7C45-A7CB-40BE-813B-CF45789E42E4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A325-E595-4E4C-9368-5BBE7A6C2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57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7C45-A7CB-40BE-813B-CF45789E42E4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A325-E595-4E4C-9368-5BBE7A6C2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75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7C45-A7CB-40BE-813B-CF45789E42E4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A325-E595-4E4C-9368-5BBE7A6C2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14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7C45-A7CB-40BE-813B-CF45789E42E4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A325-E595-4E4C-9368-5BBE7A6C2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239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7C45-A7CB-40BE-813B-CF45789E42E4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A325-E595-4E4C-9368-5BBE7A6C2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57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7C45-A7CB-40BE-813B-CF45789E42E4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A325-E595-4E4C-9368-5BBE7A6C2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2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7C45-A7CB-40BE-813B-CF45789E42E4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A325-E595-4E4C-9368-5BBE7A6C2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9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7C45-A7CB-40BE-813B-CF45789E42E4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A325-E595-4E4C-9368-5BBE7A6C2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9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7C45-A7CB-40BE-813B-CF45789E42E4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A325-E595-4E4C-9368-5BBE7A6C2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04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7C45-A7CB-40BE-813B-CF45789E42E4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A325-E595-4E4C-9368-5BBE7A6C2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29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97C45-A7CB-40BE-813B-CF45789E42E4}" type="datetimeFigureOut">
              <a:rPr lang="ru-RU" smtClean="0"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2A325-E595-4E4C-9368-5BBE7A6C2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87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630616" cy="576063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 smtClean="0">
                <a:solidFill>
                  <a:schemeClr val="bg1"/>
                </a:solidFill>
              </a:rPr>
              <a:t>Международный интернет-конкурс “Страница семейной славы 2014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08912" cy="576064"/>
          </a:xfrm>
        </p:spPr>
        <p:txBody>
          <a:bodyPr>
            <a:normAutofit fontScale="62500" lnSpcReduction="20000"/>
          </a:bodyPr>
          <a:lstStyle/>
          <a:p>
            <a:r>
              <a:rPr lang="ru-RU" altLang="ru-RU" b="1" dirty="0" smtClean="0">
                <a:solidFill>
                  <a:schemeClr val="accent6"/>
                </a:solidFill>
              </a:rPr>
              <a:t>Международный интернет-конкурс “Страница семейной славы 2014”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05874" y="3152001"/>
            <a:ext cx="4104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/>
              <a:t>Выполнил ученик </a:t>
            </a:r>
            <a:r>
              <a:rPr lang="ru-RU" altLang="ru-RU" sz="2000" b="1" dirty="0"/>
              <a:t>3</a:t>
            </a:r>
            <a:r>
              <a:rPr lang="ru-RU" altLang="ru-RU" sz="2000" b="1" dirty="0" smtClean="0"/>
              <a:t> «В» </a:t>
            </a:r>
            <a:r>
              <a:rPr lang="ru-RU" altLang="ru-RU" sz="2000" b="1" dirty="0"/>
              <a:t>класса </a:t>
            </a:r>
          </a:p>
          <a:p>
            <a:r>
              <a:rPr lang="ru-RU" altLang="ru-RU" sz="2000" b="1" dirty="0" smtClean="0"/>
              <a:t>КОГОБУ «Вятская гуманитарная гимназия и углубленным изучением английского языка» </a:t>
            </a:r>
            <a:endParaRPr lang="ru-RU" altLang="ru-RU" sz="2000" b="1" dirty="0"/>
          </a:p>
          <a:p>
            <a:r>
              <a:rPr lang="ru-RU" altLang="ru-RU" sz="2000" b="1" dirty="0" smtClean="0"/>
              <a:t>Ишимов Никита</a:t>
            </a:r>
            <a:endParaRPr lang="ru-RU" altLang="ru-RU" sz="2000" b="1" dirty="0"/>
          </a:p>
          <a:p>
            <a:r>
              <a:rPr lang="ru-RU" altLang="ru-RU" sz="2000" b="1" dirty="0"/>
              <a:t>Руководитель:  </a:t>
            </a:r>
            <a:r>
              <a:rPr lang="ru-RU" altLang="ru-RU" sz="2000" b="1" dirty="0" smtClean="0"/>
              <a:t>Пантюхина </a:t>
            </a:r>
          </a:p>
          <a:p>
            <a:r>
              <a:rPr lang="ru-RU" altLang="ru-RU" sz="2000" b="1" dirty="0" smtClean="0"/>
              <a:t>Нина Алексеевна</a:t>
            </a:r>
            <a:endParaRPr lang="ru-RU" alt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052736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5400" b="1" dirty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parajita" panose="020B0604020202020204" pitchFamily="34" charset="0"/>
              </a:rPr>
              <a:t>М</a:t>
            </a:r>
            <a:r>
              <a:rPr lang="ru-RU" altLang="ru-RU" sz="5400" b="1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parajita" panose="020B0604020202020204" pitchFamily="34" charset="0"/>
              </a:rPr>
              <a:t>ой дорогой </a:t>
            </a:r>
          </a:p>
          <a:p>
            <a:pPr algn="ctr"/>
            <a:r>
              <a:rPr lang="ru-RU" altLang="ru-RU" sz="5400" b="1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parajita" panose="020B0604020202020204" pitchFamily="34" charset="0"/>
              </a:rPr>
              <a:t>прадед!</a:t>
            </a:r>
            <a:endParaRPr lang="ru-RU" sz="5400" dirty="0">
              <a:ln w="1270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848872" cy="2891352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chemeClr val="bg1"/>
                </a:solidFill>
              </a:rPr>
              <a:t>Международный интернет-конкурс “Страница семейной славы 2014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52014" y="404664"/>
            <a:ext cx="4496449" cy="468052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мае </a:t>
            </a: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1946 </a:t>
            </a:r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</a:p>
          <a:p>
            <a:pPr algn="r"/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Ишимов Дмитрий</a:t>
            </a:r>
          </a:p>
          <a:p>
            <a:pPr algn="r"/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Дмитриевич окончил</a:t>
            </a:r>
          </a:p>
          <a:p>
            <a:pPr algn="r"/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межобластные </a:t>
            </a:r>
          </a:p>
          <a:p>
            <a:pPr algn="r"/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юридические курсы </a:t>
            </a:r>
          </a:p>
          <a:p>
            <a:pPr algn="r"/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прокуратуры РСФСР</a:t>
            </a:r>
          </a:p>
          <a:p>
            <a:pPr algn="r"/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после чего стал</a:t>
            </a:r>
          </a:p>
          <a:p>
            <a:pPr algn="r"/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работать в прокуратуре </a:t>
            </a:r>
          </a:p>
          <a:p>
            <a:pPr algn="r"/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Кирова в качестве </a:t>
            </a:r>
          </a:p>
          <a:p>
            <a:pPr algn="r"/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народного следователя.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52015" y="3372960"/>
            <a:ext cx="3960440" cy="99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05273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11" y="404664"/>
            <a:ext cx="3833378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4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848872" cy="2891352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chemeClr val="bg1"/>
                </a:solidFill>
              </a:rPr>
              <a:t>Международный интернет-конкурс “Страница семейной славы 2014 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136904" cy="4824536"/>
          </a:xfrm>
        </p:spPr>
        <p:txBody>
          <a:bodyPr>
            <a:normAutofit/>
          </a:bodyPr>
          <a:lstStyle/>
          <a:p>
            <a:pPr algn="just"/>
            <a:r>
              <a:rPr lang="ru-RU" sz="3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    Мой прадед из-за тяжелого ранения прожил недолго – 44 года, но все родные, кто помнили его, говорили, что он был человеком очень интеллигентным, </a:t>
            </a:r>
          </a:p>
          <a:p>
            <a:pPr algn="just"/>
            <a:r>
              <a:rPr lang="ru-RU" sz="3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образованным, </a:t>
            </a:r>
          </a:p>
          <a:p>
            <a:pPr algn="just"/>
            <a:r>
              <a:rPr lang="ru-RU" sz="3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выдержанным, </a:t>
            </a:r>
          </a:p>
          <a:p>
            <a:pPr algn="just"/>
            <a:r>
              <a:rPr lang="ru-RU" sz="3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справедливым и </a:t>
            </a:r>
          </a:p>
          <a:p>
            <a:pPr algn="just"/>
            <a:r>
              <a:rPr lang="ru-RU" sz="3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любящим  отцом.</a:t>
            </a:r>
            <a:endParaRPr lang="ru-RU" sz="30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52015" y="3372960"/>
            <a:ext cx="3960440" cy="99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05273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User\Downloads\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12505"/>
            <a:ext cx="3240361" cy="291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92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9" y="167445"/>
            <a:ext cx="7848872" cy="2891352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chemeClr val="bg1"/>
                </a:solidFill>
              </a:rPr>
              <a:t>Международный интернет-конкурс “Страница семейной славы 2014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5" y="404664"/>
            <a:ext cx="8352929" cy="525658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</a:t>
            </a:r>
            <a:r>
              <a:rPr lang="ru-RU" sz="28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дорогой прадедушка очень любил военные песни, особенно «Кто в Ленинград пробирался болотами». Он часто их слушал и вспоминал погибших одноклассников.</a:t>
            </a:r>
            <a:endParaRPr lang="ru-RU" sz="28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2780928"/>
            <a:ext cx="2141984" cy="55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52015" y="3474152"/>
            <a:ext cx="3960440" cy="99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90872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9" y="2492896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Вспомним мы тех, кто командовал ротами,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Кто умирал на снегу,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Кто в Ленинград пробирался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болотами,  горло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сжимая врагу!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49788" y="2492896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Вспомним мы тех, кто неделями долгими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Мерзнул в сырых блиндажах,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Бился на Ладоге, бился на Волхове,</a:t>
            </a:r>
            <a:br>
              <a:rPr lang="ru-RU" b="1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Не отступал ни на шаг!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6648" y="4149080"/>
            <a:ext cx="6489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Я горд моим прадедом и счастлив, что мне есть на кого равняться!</a:t>
            </a:r>
            <a:endParaRPr lang="ru-RU" sz="3200" b="1" dirty="0">
              <a:ln>
                <a:solidFill>
                  <a:srgbClr val="C00000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6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9" y="167445"/>
            <a:ext cx="7848872" cy="2891352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chemeClr val="bg1"/>
                </a:solidFill>
              </a:rPr>
              <a:t>Международный интернет-конкурс “Страница семейной славы 2014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8064896" cy="1693351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Спасибо за внимание!</a:t>
            </a:r>
            <a:endParaRPr lang="ru-RU" sz="48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2780928"/>
            <a:ext cx="2141984" cy="55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52015" y="3474152"/>
            <a:ext cx="3960440" cy="99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908720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3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630616" cy="576063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 smtClean="0">
                <a:solidFill>
                  <a:schemeClr val="bg1"/>
                </a:solidFill>
              </a:rPr>
              <a:t>Международный интернет-конкурс “Страница семейной славы 2014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99902"/>
            <a:ext cx="8280920" cy="422524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ln w="952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Мой прадед Ишимов Дмитрий Дмитриевич </a:t>
            </a:r>
          </a:p>
          <a:p>
            <a:r>
              <a:rPr lang="ru-RU" b="1" dirty="0" smtClean="0">
                <a:ln w="952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родился  5 ноября 1923 года </a:t>
            </a:r>
          </a:p>
          <a:p>
            <a:r>
              <a:rPr lang="ru-RU" b="1" dirty="0" smtClean="0">
                <a:ln w="9525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деревне Ишимовы  Кировской области.</a:t>
            </a:r>
          </a:p>
          <a:p>
            <a:endParaRPr lang="ru-RU" b="1" dirty="0" smtClean="0">
              <a:ln w="1905">
                <a:solidFill>
                  <a:schemeClr val="accent2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Отец  Дмитрия Дмитриевича был фронтовиком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Первой мировой войны и вернулся с нее 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инвалидом.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семье было 2 сына, прадед был старшим. 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ему не было еще года,  семья </a:t>
            </a:r>
          </a:p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переехала в Киров.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3573016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05273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7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630616" cy="576063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 smtClean="0">
                <a:solidFill>
                  <a:schemeClr val="bg1"/>
                </a:solidFill>
              </a:rPr>
              <a:t>Международный интернет-конкурс “Страница семейной славы 2014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99902"/>
            <a:ext cx="8280920" cy="5089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b="1" dirty="0" smtClean="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1929 году мой прадед пошел в школу № 7  г. Кирова, которую закончил в мае 1941 года, а  22 июня пришла страшная весть, что фашисты напали на нашу Родину.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Прадедушке не исполнилось еще 18 лет. В тот </a:t>
            </a:r>
          </a:p>
          <a:p>
            <a:pPr algn="l"/>
            <a:r>
              <a:rPr lang="ru-RU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воскресный день он со своим классом хотел отметить </a:t>
            </a:r>
          </a:p>
          <a:p>
            <a:pPr algn="l"/>
            <a:r>
              <a:rPr lang="ru-RU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окончание школы,  мечтая о поступлении в институт.</a:t>
            </a:r>
          </a:p>
          <a:p>
            <a:pPr algn="l"/>
            <a:r>
              <a:rPr lang="ru-RU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Весь класс добровольно ушел на фронт, не успев</a:t>
            </a:r>
          </a:p>
          <a:p>
            <a:pPr algn="l"/>
            <a:r>
              <a:rPr lang="ru-RU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получить аттестаты о среднем образовании. </a:t>
            </a:r>
          </a:p>
          <a:p>
            <a:pPr algn="l"/>
            <a:endParaRPr lang="ru-RU" sz="2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Дед рассказывал, что после войны из</a:t>
            </a:r>
          </a:p>
          <a:p>
            <a:pPr algn="r"/>
            <a:r>
              <a:rPr lang="ru-RU" sz="2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класса вернулось только 3 человека.</a:t>
            </a:r>
          </a:p>
          <a:p>
            <a:pPr algn="r"/>
            <a:endParaRPr lang="ru-RU" sz="2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3573016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05273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User\Downloads\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71" y="2032625"/>
            <a:ext cx="2304256" cy="349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992888" cy="1872207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chemeClr val="bg1"/>
                </a:solidFill>
              </a:rPr>
              <a:t>Международный интернет-конкурс “Страница семейной славы 2014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99902"/>
            <a:ext cx="8280920" cy="170496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прадед был одним из ста тысяч кировчан,</a:t>
            </a:r>
          </a:p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отправленных на оборону Ленинграда. </a:t>
            </a:r>
          </a:p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воевал в авиационных частях до конца </a:t>
            </a:r>
          </a:p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1942 года.   </a:t>
            </a:r>
          </a:p>
          <a:p>
            <a:pPr algn="l"/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3573016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05273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2204864"/>
            <a:ext cx="48965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/>
              <a:t>Прадедушка </a:t>
            </a:r>
            <a:r>
              <a:rPr lang="ru-RU" sz="2600" b="1" dirty="0"/>
              <a:t>рассказывал, какие трудности приходилось испытывать под Ленинградом: иногда воины на Ладожском озере спали прямо на льду и, чтобы они не замерзли, их будили каждый час перевернуться на другой бок.</a:t>
            </a:r>
          </a:p>
        </p:txBody>
      </p:sp>
    </p:spTree>
    <p:extLst>
      <p:ext uri="{BB962C8B-B14F-4D97-AF65-F5344CB8AC3E}">
        <p14:creationId xmlns:p14="http://schemas.microsoft.com/office/powerpoint/2010/main" val="3222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992888" cy="4824535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chemeClr val="bg1"/>
                </a:solidFill>
              </a:rPr>
              <a:t>Международный интернет-конкурс “Страница семейной славы 2014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8208912" cy="3168352"/>
          </a:xfrm>
        </p:spPr>
        <p:txBody>
          <a:bodyPr>
            <a:normAutofit fontScale="92500"/>
          </a:bodyPr>
          <a:lstStyle/>
          <a:p>
            <a:r>
              <a:rPr lang="ru-RU" sz="27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начале 1943 года Дмитрий Дмитриевич Ишимов</a:t>
            </a:r>
          </a:p>
          <a:p>
            <a:r>
              <a:rPr lang="ru-RU" sz="27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был переведен на Первый </a:t>
            </a:r>
            <a:r>
              <a:rPr lang="en-US" sz="27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Украинский </a:t>
            </a:r>
            <a:r>
              <a:rPr lang="ru-RU" sz="27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фронт </a:t>
            </a:r>
            <a:r>
              <a:rPr lang="ru-RU" sz="27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  <a:p>
            <a:r>
              <a:rPr lang="ru-RU" sz="27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3-ю танковую армию во вновь созданную </a:t>
            </a:r>
          </a:p>
          <a:p>
            <a:r>
              <a:rPr lang="ru-RU" sz="27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70-десятую механизированную бригаду и был </a:t>
            </a:r>
          </a:p>
          <a:p>
            <a:r>
              <a:rPr lang="ru-RU" sz="27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зачислен старшим телефонистом третьего </a:t>
            </a:r>
          </a:p>
          <a:p>
            <a:r>
              <a:rPr lang="ru-RU" sz="27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мотострелкового батальона.</a:t>
            </a:r>
            <a:endParaRPr lang="ru-RU" sz="27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3372960"/>
            <a:ext cx="3960440" cy="99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05273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7745" y="3152001"/>
            <a:ext cx="49667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 smtClean="0"/>
              <a:t>Механизированная бригада шла первым эшелоном наступления, поэтому на их долю выпали самые тяжелые бои за освобождение Украины.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80700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992888" cy="4824535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chemeClr val="bg1"/>
                </a:solidFill>
              </a:rPr>
              <a:t>Международный интернет-конкурс “Страница семейной славы 2014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4708163" cy="332193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одном из боев за город</a:t>
            </a:r>
          </a:p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Фастов (в ноябре 1943 </a:t>
            </a:r>
          </a:p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года) прадед лично под </a:t>
            </a:r>
          </a:p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огнем врага устранил 15 </a:t>
            </a:r>
          </a:p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разрывов на линии связи,</a:t>
            </a:r>
          </a:p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что был представлен к</a:t>
            </a:r>
          </a:p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медали «За отвагу» и </a:t>
            </a:r>
          </a:p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получил звание сержанта.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3372960"/>
            <a:ext cx="3960440" cy="99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05273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1112" y="3395607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pic>
        <p:nvPicPr>
          <p:cNvPr id="1029" name="Picture 5" descr="C:\Users\User\Downloads\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54589"/>
            <a:ext cx="240390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ownloads\filter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4968"/>
            <a:ext cx="3441600" cy="5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2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848872" cy="2891352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chemeClr val="bg1"/>
                </a:solidFill>
              </a:rPr>
              <a:t>Международный интернет-конкурс “Страница семейной славы 2014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7920880" cy="302433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один из боев, двигаясь в Житомирском </a:t>
            </a:r>
          </a:p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направлении 26 декабря Ишимов Дмитрий </a:t>
            </a:r>
          </a:p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Дмитриевич был тяжело ранен в голову </a:t>
            </a:r>
          </a:p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осколком мины и был отправлен в </a:t>
            </a:r>
          </a:p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госпиталь, где пробыл 5 месяцев.</a:t>
            </a:r>
          </a:p>
          <a:p>
            <a:pPr algn="r"/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ранения прадед потерял зрение на один глаз.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3372960"/>
            <a:ext cx="3960440" cy="99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05273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8658" y="3395607"/>
            <a:ext cx="39698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мая 1944 года он вернулся в строй, но не на передовую, а был зачислен в 233  ПТРБ (полевая танковая ремонтная база), которая находилась при фронтовой полосе.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73" y="2994358"/>
            <a:ext cx="4320480" cy="219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0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848872" cy="2891352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chemeClr val="bg1"/>
                </a:solidFill>
              </a:rPr>
              <a:t>Международный интернет-конкурс “Страница семейной славы 2014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4824536" cy="410445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честь окончания войны мой прадед сержант Ишимов Дмитрий Дмитриевич был награжден благодарственной грамотой за достойную службу в доблестных войсках Первого Украинского фронта.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52015" y="3372960"/>
            <a:ext cx="3960440" cy="99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05273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1213"/>
            <a:ext cx="3450106" cy="509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7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848872" cy="2891352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chemeClr val="bg1"/>
                </a:solidFill>
              </a:rPr>
              <a:t>Международный интернет-конкурс “Страница семейной славы 2014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4176464" cy="410445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закончилась война, прадед получил аттестат о среднем образовании, который он не успел получить, так как с первых дней ушел на фронт.</a:t>
            </a:r>
            <a:endParaRPr lang="ru-RU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52015" y="3372960"/>
            <a:ext cx="3960440" cy="99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05273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408" y="382210"/>
            <a:ext cx="3751183" cy="517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7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683</Words>
  <Application>Microsoft Office PowerPoint</Application>
  <PresentationFormat>Экран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Международный интернет-конкурс “Страница семейной славы 2014</vt:lpstr>
      <vt:lpstr>Международный интернет-конкурс “Страница семейной славы 2014</vt:lpstr>
      <vt:lpstr>Международный интернет-конкурс “Страница семейной славы 2014</vt:lpstr>
      <vt:lpstr>Международный интернет-конкурс “Страница семейной славы 2014</vt:lpstr>
      <vt:lpstr>Международный интернет-конкурс “Страница семейной славы 2014</vt:lpstr>
      <vt:lpstr>Международный интернет-конкурс “Страница семейной славы 2014</vt:lpstr>
      <vt:lpstr>Международный интернет-конкурс “Страница семейной славы 2014</vt:lpstr>
      <vt:lpstr>Международный интернет-конкурс “Страница семейной славы 2014</vt:lpstr>
      <vt:lpstr>Международный интернет-конкурс “Страница семейной славы 2014</vt:lpstr>
      <vt:lpstr>Международный интернет-конкурс “Страница семейной славы 2014</vt:lpstr>
      <vt:lpstr>Международный интернет-конкурс “Страница семейной славы 2014  </vt:lpstr>
      <vt:lpstr>Международный интернет-конкурс “Страница семейной славы 2014</vt:lpstr>
      <vt:lpstr>Международный интернет-конкурс “Страница семейной славы 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44</cp:revision>
  <dcterms:created xsi:type="dcterms:W3CDTF">2015-01-28T13:37:44Z</dcterms:created>
  <dcterms:modified xsi:type="dcterms:W3CDTF">2015-01-31T10:18:07Z</dcterms:modified>
</cp:coreProperties>
</file>