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1" r:id="rId6"/>
    <p:sldId id="285" r:id="rId7"/>
    <p:sldId id="261" r:id="rId8"/>
    <p:sldId id="286" r:id="rId9"/>
    <p:sldId id="263" r:id="rId10"/>
    <p:sldId id="289" r:id="rId11"/>
    <p:sldId id="262" r:id="rId12"/>
    <p:sldId id="265" r:id="rId13"/>
    <p:sldId id="267" r:id="rId14"/>
    <p:sldId id="276" r:id="rId15"/>
    <p:sldId id="277" r:id="rId16"/>
    <p:sldId id="268" r:id="rId17"/>
    <p:sldId id="269" r:id="rId18"/>
    <p:sldId id="270" r:id="rId19"/>
    <p:sldId id="283" r:id="rId20"/>
    <p:sldId id="271" r:id="rId21"/>
    <p:sldId id="287" r:id="rId22"/>
    <p:sldId id="273" r:id="rId23"/>
    <p:sldId id="278" r:id="rId24"/>
    <p:sldId id="275" r:id="rId25"/>
    <p:sldId id="290" r:id="rId26"/>
    <p:sldId id="274" r:id="rId27"/>
    <p:sldId id="291" r:id="rId28"/>
    <p:sldId id="280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92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375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299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075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860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265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729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183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82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439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81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26548-35BD-4292-A1E1-4CE576E74886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88A65-DB50-4EF4-BECC-4396D3C8F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36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417646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6210"/>
            <a:ext cx="8229600" cy="62391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СОШ №289</a:t>
            </a: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СВАО</a:t>
            </a:r>
          </a:p>
          <a:p>
            <a:pPr marL="0" indent="0" algn="ctr">
              <a:buNone/>
            </a:pPr>
            <a:r>
              <a:rPr lang="ru-RU" sz="60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Москва</a:t>
            </a: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2015г.</a:t>
            </a:r>
            <a:endParaRPr lang="ru-RU" sz="60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lassicheskaya_muzyka-S.S._Prokofev_-_Vals_Metel(vmusic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740352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68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5832648"/>
          </a:xfrm>
        </p:spPr>
        <p:txBody>
          <a:bodyPr/>
          <a:lstStyle/>
          <a:p>
            <a:pPr marL="0" indent="0">
              <a:buNone/>
            </a:pPr>
            <a:r>
              <a:rPr lang="ru-RU" sz="4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ru-RU" sz="40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А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после заданья, когда тяжело,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Получишь в награду любимой письмо.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В нём столько надежды и столько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души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…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В нем вложена нежность и сила любви 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92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93022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После окончания службы, был направлен в органы внутренних дел, занимался охраной общественного порядка. Закончил Всесоюзный юридический институт.   Поступил  в Академию МВД СССР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Windows\Temp\сканирование001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568863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Windows\Temp\сканирование0010.jpg"/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l="55961" t="31157" r="29684" b="5935"/>
          <a:stretch/>
        </p:blipFill>
        <p:spPr bwMode="auto">
          <a:xfrm>
            <a:off x="6804248" y="2204864"/>
            <a:ext cx="1656183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36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4788024" cy="1067718"/>
          </a:xfrm>
        </p:spPr>
        <p:txBody>
          <a:bodyPr>
            <a:normAutofit/>
          </a:bodyPr>
          <a:lstStyle/>
          <a:p>
            <a:r>
              <a:rPr lang="ru-RU" sz="3200" b="0" i="1" dirty="0" smtClean="0">
                <a:solidFill>
                  <a:schemeClr val="tx2">
                    <a:lumMod val="75000"/>
                  </a:schemeClr>
                </a:solidFill>
              </a:rPr>
              <a:t>Годы учебы в академии. </a:t>
            </a:r>
            <a:endParaRPr lang="ru-RU" sz="3200" b="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34679" cy="41373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 descr="C:\Windows\Temp\сканирование001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388843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Windows\Temp\сканирование0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805264"/>
            <a:ext cx="37444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Windows\Temp\сканирование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988840"/>
            <a:ext cx="331236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Windows\Temp\сканирование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88840"/>
            <a:ext cx="3608784" cy="461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51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Памятная встреча с героем Советского Союза космонавтом Добровольским Г.Т.      1986г.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Windows\Temp\сканирование001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2484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Windows\Temp\сканирование001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1700808"/>
            <a:ext cx="3888432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08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552728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1979год. По просьбе руководства Афганистана советские войска с миротворческой целью направлены в дружественную страну.</a:t>
            </a:r>
          </a:p>
          <a:p>
            <a:pPr marL="0" indent="0">
              <a:buNone/>
            </a:pP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Подосенов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А.В. занимался подготовкой милиционеров Афганистана (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царандоев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), готовил руководящие кадры для обеспечения порядка в Афганистане.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 газетах «Правда» и «Красная Звезда» написано об этой работе.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10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Неоценимая помощь Афганистану.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Windows\Temp\сканирование002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67240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Windows\Temp\сканирование002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35996" y="2312876"/>
            <a:ext cx="47525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00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Служба в Афганистане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Windows\Temp\сканирование0026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7507"/>
          <a:stretch/>
        </p:blipFill>
        <p:spPr bwMode="auto">
          <a:xfrm>
            <a:off x="611560" y="1124744"/>
            <a:ext cx="8064896" cy="5616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6897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/>
          </a:bodyPr>
          <a:lstStyle/>
          <a:p>
            <a:r>
              <a:rPr lang="ru-RU" sz="3200" i="1" dirty="0" err="1" smtClean="0">
                <a:solidFill>
                  <a:schemeClr val="tx2">
                    <a:lumMod val="75000"/>
                  </a:schemeClr>
                </a:solidFill>
              </a:rPr>
              <a:t>Подосенов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 А.В. – </a:t>
            </a:r>
            <a:b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всегда на ответственных постах.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Windows\Temp\сканирование00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97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06613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В жизни </a:t>
            </a: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</a:rPr>
              <a:t>А.В.Подосенова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 всегда был надежный тыл. Письма дочери Алены в Афганистан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Windows\Temp\сканирование003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55247">
            <a:off x="392507" y="1536096"/>
            <a:ext cx="374441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Windows\Temp\сканирование003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717542">
            <a:off x="3707123" y="1509367"/>
            <a:ext cx="2788920" cy="445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Windows\Temp\сканирование0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5273">
            <a:off x="5965179" y="3180968"/>
            <a:ext cx="2914650" cy="374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83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036496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i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sz="36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Сколько </a:t>
            </a:r>
            <a:r>
              <a:rPr lang="ru-RU" sz="36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нам предстоит быть в разлуке </a:t>
            </a: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endParaRPr lang="ru-RU" sz="36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36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мы не знаем, гадать не умеем. </a:t>
            </a:r>
          </a:p>
          <a:p>
            <a:pPr marL="0" indent="0">
              <a:buNone/>
            </a:pPr>
            <a:r>
              <a:rPr lang="ru-RU" sz="36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Не тяните гадалкам вы руки</a:t>
            </a:r>
            <a:r>
              <a:rPr lang="ru-RU" sz="36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</a:p>
          <a:p>
            <a:pPr marL="0" indent="0">
              <a:buNone/>
            </a:pPr>
            <a:r>
              <a:rPr lang="ru-RU" sz="36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ведь любовь всего в мире </a:t>
            </a:r>
            <a:r>
              <a:rPr lang="ru-RU" sz="36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сильнее</a:t>
            </a: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  <a:endParaRPr lang="ru-RU" sz="36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05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Презентацию подготовила</a:t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ученица 8А класса</a:t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Прохорова Анастасия</a:t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</a:t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Огурцова В.Н.</a:t>
            </a:r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3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5220072" cy="923702"/>
          </a:xfrm>
        </p:spPr>
        <p:txBody>
          <a:bodyPr>
            <a:noAutofit/>
          </a:bodyPr>
          <a:lstStyle/>
          <a:p>
            <a:r>
              <a:rPr lang="ru-RU" sz="2400" b="0" i="1" dirty="0" smtClean="0">
                <a:solidFill>
                  <a:schemeClr val="bg2">
                    <a:lumMod val="25000"/>
                  </a:schemeClr>
                </a:solidFill>
              </a:rPr>
              <a:t>Преподавание в Академии МВД. Подготовка руководящих кадров.</a:t>
            </a:r>
            <a:endParaRPr lang="ru-RU" sz="2400" b="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Windows\Temp\сканирование00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33417"/>
            <a:ext cx="34563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Windows\Temp\сканирование001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79866"/>
            <a:ext cx="3600400" cy="293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Windows\Temp\сканирование00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71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Боевые </a:t>
            </a: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друзья вы мои,</a:t>
            </a:r>
          </a:p>
          <a:p>
            <a:pPr marL="0" indent="0">
              <a:buNone/>
            </a:pP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Наши годы бегут, ну и пусть,</a:t>
            </a:r>
          </a:p>
          <a:p>
            <a:pPr marL="0" indent="0">
              <a:buNone/>
            </a:pP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Но в глазах не погаснут огни,</a:t>
            </a:r>
          </a:p>
          <a:p>
            <a:pPr marL="0" indent="0">
              <a:buNone/>
            </a:pP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И вы в них не увидите грусть.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91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Газета «Академические вести».    2009г.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Windows\Temp\сканирование002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2089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690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568952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 smtClean="0">
                <a:latin typeface="+mj-lt"/>
              </a:rPr>
              <a:t>	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В настоящее время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Подосенов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А.В. занимается общественной работой. Он является заместителем председателя Совета ветеранов МВД. Возглавляет секцию ветеранов-интернационалистов.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	Руководит коллективом из 450человек. Занимает активную жизненную позицию.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	С 2005 года сотрудничает со школьным музеем боевой славы «Мы этой памяти верны», активно участвует в проведении мероприятий, посвящённых военно-патриотическому воспитанию подрастающего поколения.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0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tx2">
                    <a:lumMod val="75000"/>
                  </a:schemeClr>
                </a:solidFill>
              </a:rPr>
              <a:t>Из журнала «Пока я помню – я живу»</a:t>
            </a:r>
            <a:endParaRPr lang="ru-RU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Windows\Temp\сканирование003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960440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 descr="C:\Windows\Temp\сканирование0036.jpg"/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l="37079" t="8221" r="4494" b="68227"/>
          <a:stretch/>
        </p:blipFill>
        <p:spPr bwMode="auto">
          <a:xfrm>
            <a:off x="4716016" y="1844824"/>
            <a:ext cx="4248472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604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5" descr="C:\Windows\Temp\сканирование0035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88843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Объект 9" descr="C:\Windows\Temp\сканирование0035.jpg"/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l="11147" t="5668" r="60656" b="79757"/>
          <a:stretch/>
        </p:blipFill>
        <p:spPr bwMode="auto">
          <a:xfrm>
            <a:off x="4860032" y="1412776"/>
            <a:ext cx="3816424" cy="4608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919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На вечере,</a:t>
            </a:r>
            <a:b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 посвященном  выводу войск</a:t>
            </a:r>
            <a:b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 из Афганистана.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D:\Documents\Desktop\буклет для музея\Афган 2.bmp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8488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91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D:\Documents\Desktop\буклет для музея\IMG_062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76672"/>
            <a:ext cx="79928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72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Встреча с детьми в музее боевой славы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«Мы этой памяти верны»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4" name="Рисунок 3" descr="C:\Users\Дербасов\Desktop\фото музея\34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8064895" cy="4524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568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4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И </a:t>
            </a: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откуда взялось столько силы</a:t>
            </a:r>
          </a:p>
          <a:p>
            <a:pPr marL="0" indent="0">
              <a:buNone/>
            </a:pPr>
            <a:r>
              <a:rPr lang="ru-RU" sz="4000" i="1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4000" i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Даже </a:t>
            </a: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в самых слабейших из нас?..</a:t>
            </a:r>
          </a:p>
          <a:p>
            <a:pPr marL="0" indent="0">
              <a:buNone/>
            </a:pP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Что гадать!-- Был и есть у </a:t>
            </a:r>
            <a:r>
              <a:rPr lang="ru-RU" sz="4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России</a:t>
            </a:r>
          </a:p>
          <a:p>
            <a:pPr marL="0" indent="0">
              <a:buNone/>
            </a:pP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Вечной прочности вечный запас</a:t>
            </a:r>
            <a:r>
              <a:rPr lang="ru-RU" sz="4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  </a:t>
            </a:r>
          </a:p>
          <a:p>
            <a:pPr marL="0" indent="0">
              <a:buNone/>
            </a:pPr>
            <a:r>
              <a:rPr lang="ru-RU" sz="4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 (</a:t>
            </a:r>
            <a:r>
              <a:rPr lang="ru-RU" sz="40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Ю. Друнина)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97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988840"/>
          </a:xfrm>
        </p:spPr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Подосенов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Анатолий Васильевич -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войны в Афганистане,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полковник в отставке,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школьного музея боевой славы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«Мы этой памяти верны». 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sz="half" idx="1"/>
          </p:nvPr>
        </p:nvPicPr>
        <p:blipFill rotWithShape="1">
          <a:blip r:embed="rId2" cstate="print"/>
          <a:srcRect l="8660" t="8547"/>
          <a:stretch/>
        </p:blipFill>
        <p:spPr bwMode="auto">
          <a:xfrm>
            <a:off x="467544" y="1916832"/>
            <a:ext cx="8064895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8154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570186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bg2">
                    <a:lumMod val="25000"/>
                  </a:schemeClr>
                </a:solidFill>
              </a:rPr>
              <a:t>г. Волоколамск</a:t>
            </a:r>
            <a:r>
              <a:rPr lang="ru-RU" sz="32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200" i="1" dirty="0" smtClean="0">
                <a:solidFill>
                  <a:schemeClr val="bg2">
                    <a:lumMod val="25000"/>
                  </a:schemeClr>
                </a:solidFill>
              </a:rPr>
              <a:t>– город воинской славы. Здесь, в средней школе, учился Анатолий.                               9Б класс</a:t>
            </a:r>
            <a:r>
              <a:rPr lang="ru-RU" sz="3200" i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3200" i="1" dirty="0" smtClean="0">
                <a:solidFill>
                  <a:schemeClr val="bg2">
                    <a:lumMod val="25000"/>
                  </a:schemeClr>
                </a:solidFill>
              </a:rPr>
              <a:t>1955г.</a:t>
            </a:r>
            <a:endParaRPr lang="ru-RU" sz="32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Объект 4" descr="C:\Windows\Temp\сканирование001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6192688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Windows\Temp\сканирование0017.jpg"/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l="68834" t="25140" r="25430" b="59217"/>
          <a:stretch/>
        </p:blipFill>
        <p:spPr bwMode="auto">
          <a:xfrm>
            <a:off x="6732240" y="2348880"/>
            <a:ext cx="2088232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3650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Анатолий Васильевич 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Подосенов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родился в 1937году.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Отец  Василий Герасимович – шофер, участник Великой Отечественной войны, был для сына примером трудолюбия и оптимизма.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Мама умерла рано и воспитывала Анатолия не родная мама.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До сих пор хранит Анатолий Васильевич память о дяде и тяте, которые ежегодно поздравляли  его и поддерживали мальчика.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3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0486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1600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5700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Детство Анатолия совпало с </a:t>
            </a:r>
            <a:r>
              <a:rPr lang="ru-RU" sz="57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т</a:t>
            </a:r>
            <a:r>
              <a:rPr lang="ru-RU" sz="5700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рудными военными годами.</a:t>
            </a:r>
          </a:p>
          <a:p>
            <a:pPr marL="0" indent="0">
              <a:buNone/>
            </a:pPr>
            <a:endParaRPr lang="ru-RU" sz="4600" i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4600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 </a:t>
            </a:r>
            <a:r>
              <a:rPr lang="ru-RU" sz="46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тылу страны нелёгким было детство,</a:t>
            </a:r>
          </a:p>
          <a:p>
            <a:pPr marL="0" indent="0">
              <a:buNone/>
            </a:pPr>
            <a:endParaRPr lang="ru-RU" sz="4600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46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Одежды не хватало и еды,</a:t>
            </a:r>
          </a:p>
          <a:p>
            <a:pPr marL="0" indent="0">
              <a:buNone/>
            </a:pPr>
            <a:endParaRPr lang="ru-RU" sz="4600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46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Страдали от войны все повсеместно,</a:t>
            </a:r>
          </a:p>
          <a:p>
            <a:pPr marL="0" indent="0">
              <a:buNone/>
            </a:pPr>
            <a:endParaRPr lang="ru-RU" sz="4600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ru-RU" sz="46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Хватило детям горя и беды.</a:t>
            </a:r>
          </a:p>
          <a:p>
            <a:pPr marL="0" indent="0">
              <a:buNone/>
            </a:pPr>
            <a:endParaRPr lang="ru-RU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5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r>
              <a:rPr lang="ru-RU" sz="3200" i="1" dirty="0">
                <a:solidFill>
                  <a:schemeClr val="tx2">
                    <a:lumMod val="75000"/>
                  </a:schemeClr>
                </a:solidFill>
              </a:rPr>
              <a:t>Служба в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Морфлоте. Ответственный и организованный матрос был сразу замечен командованием и назначен заведующим секретной библиотекой.</a:t>
            </a:r>
            <a:b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1958г.Северодвинск.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Windows\Temp\сканирование001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63367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 descr="C:\Windows\Temp\сканирование002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212976"/>
            <a:ext cx="19442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892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Мы все молоды были тогда,</a:t>
            </a:r>
          </a:p>
          <a:p>
            <a:pPr marL="0" indent="0">
              <a:buNone/>
            </a:pPr>
            <a:r>
              <a:rPr lang="ru-RU" sz="4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Но запомним на все времена</a:t>
            </a:r>
          </a:p>
          <a:p>
            <a:pPr marL="0" indent="0">
              <a:buNone/>
            </a:pPr>
            <a:r>
              <a:rPr lang="ru-RU" sz="4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Наши лучшие в жизни года</a:t>
            </a:r>
          </a:p>
          <a:p>
            <a:pPr marL="0" indent="0">
              <a:buNone/>
            </a:pPr>
            <a:r>
              <a:rPr lang="ru-RU" sz="4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И друзей боевых имена.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46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У Анатолия Васильевича большая дружная семья. На протяжении жизненного пути жена и две дочери всегда поддерживали своей любовью и преданностью.</a:t>
            </a:r>
            <a:b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</a:rPr>
              <a:t>1968г. «Ясная поляна» с дочерью Натальей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Объект 5" descr="C:\Windows\Temp\сканирование002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564904"/>
            <a:ext cx="74888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421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xmlns="" val="30215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481</Words>
  <Application>Microsoft Office PowerPoint</Application>
  <PresentationFormat>Экран (4:3)</PresentationFormat>
  <Paragraphs>72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</vt:lpstr>
      <vt:lpstr> Презентацию подготовила   ученица 8А класса  Прохорова Анастасия   Руководитель проекта  Огурцова В.Н.  </vt:lpstr>
      <vt:lpstr>Подосенов Анатолий Васильевич - участник войны в Афганистане, полковник в отставке, куратор школьного музея боевой славы  «Мы этой памяти верны». </vt:lpstr>
      <vt:lpstr>г. Волоколамск – город воинской славы. Здесь, в средней школе, учился Анатолий.                               9Б класс. 1955г.</vt:lpstr>
      <vt:lpstr>Слайд 5</vt:lpstr>
      <vt:lpstr>Слайд 6</vt:lpstr>
      <vt:lpstr>Служба в Морфлоте. Ответственный и организованный матрос был сразу замечен командованием и назначен заведующим секретной библиотекой. 1958г.Северодвинск.</vt:lpstr>
      <vt:lpstr>Слайд 8</vt:lpstr>
      <vt:lpstr>У Анатолия Васильевича большая дружная семья. На протяжении жизненного пути жена и две дочери всегда поддерживали своей любовью и преданностью. 1968г. «Ясная поляна» с дочерью Натальей</vt:lpstr>
      <vt:lpstr>Слайд 10</vt:lpstr>
      <vt:lpstr>После окончания службы, был направлен в органы внутренних дел, занимался охраной общественного порядка. Закончил Всесоюзный юридический институт.   Поступил  в Академию МВД СССР</vt:lpstr>
      <vt:lpstr>Годы учебы в академии. </vt:lpstr>
      <vt:lpstr>Памятная встреча с героем Советского Союза космонавтом Добровольским Г.Т.      1986г.</vt:lpstr>
      <vt:lpstr>Слайд 14</vt:lpstr>
      <vt:lpstr>Неоценимая помощь Афганистану.</vt:lpstr>
      <vt:lpstr>Служба в Афганистане</vt:lpstr>
      <vt:lpstr>Подосенов А.В. –  всегда на ответственных постах.</vt:lpstr>
      <vt:lpstr>В жизни А.В.Подосенова всегда был надежный тыл. Письма дочери Алены в Афганистан</vt:lpstr>
      <vt:lpstr>Слайд 19</vt:lpstr>
      <vt:lpstr>Преподавание в Академии МВД. Подготовка руководящих кадров.</vt:lpstr>
      <vt:lpstr>Слайд 21</vt:lpstr>
      <vt:lpstr>Газета «Академические вести».    2009г.</vt:lpstr>
      <vt:lpstr>Слайд 23</vt:lpstr>
      <vt:lpstr>Из журнала «Пока я помню – я живу»</vt:lpstr>
      <vt:lpstr>Слайд 25</vt:lpstr>
      <vt:lpstr>На вечере,  посвященном  выводу войск  из Афганистана.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героев способна вдохновить даже робких</dc:title>
  <dc:creator>Дербасов</dc:creator>
  <cp:lastModifiedBy>Валентина Огурцова</cp:lastModifiedBy>
  <cp:revision>59</cp:revision>
  <dcterms:created xsi:type="dcterms:W3CDTF">2013-11-18T08:38:37Z</dcterms:created>
  <dcterms:modified xsi:type="dcterms:W3CDTF">2015-01-27T09:10:41Z</dcterms:modified>
</cp:coreProperties>
</file>