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1" r:id="rId3"/>
    <p:sldId id="258" r:id="rId4"/>
    <p:sldId id="259" r:id="rId5"/>
    <p:sldId id="262" r:id="rId6"/>
    <p:sldId id="274" r:id="rId7"/>
    <p:sldId id="279" r:id="rId8"/>
    <p:sldId id="263" r:id="rId9"/>
    <p:sldId id="275" r:id="rId10"/>
    <p:sldId id="273" r:id="rId11"/>
    <p:sldId id="269" r:id="rId12"/>
    <p:sldId id="267" r:id="rId13"/>
    <p:sldId id="272" r:id="rId14"/>
    <p:sldId id="265" r:id="rId15"/>
    <p:sldId id="276" r:id="rId16"/>
    <p:sldId id="277" r:id="rId17"/>
    <p:sldId id="271" r:id="rId18"/>
    <p:sldId id="280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CC0000"/>
    <a:srgbClr val="713B5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2B77-C7C2-458D-AB5F-1600D8830F31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F9FB-0ADA-485A-A58B-238E30877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2B77-C7C2-458D-AB5F-1600D8830F31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F9FB-0ADA-485A-A58B-238E30877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2B77-C7C2-458D-AB5F-1600D8830F31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F9FB-0ADA-485A-A58B-238E30877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2B77-C7C2-458D-AB5F-1600D8830F31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F9FB-0ADA-485A-A58B-238E30877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2B77-C7C2-458D-AB5F-1600D8830F31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F9FB-0ADA-485A-A58B-238E30877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2B77-C7C2-458D-AB5F-1600D8830F31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F9FB-0ADA-485A-A58B-238E30877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2B77-C7C2-458D-AB5F-1600D8830F31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F9FB-0ADA-485A-A58B-238E30877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2B77-C7C2-458D-AB5F-1600D8830F31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F9FB-0ADA-485A-A58B-238E30877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2B77-C7C2-458D-AB5F-1600D8830F31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F9FB-0ADA-485A-A58B-238E30877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2B77-C7C2-458D-AB5F-1600D8830F31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F9FB-0ADA-485A-A58B-238E30877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2B77-C7C2-458D-AB5F-1600D8830F31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1FFF9FB-0ADA-485A-A58B-238E30877E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452B77-C7C2-458D-AB5F-1600D8830F31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FFF9FB-0ADA-485A-A58B-238E30877E7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68760"/>
            <a:ext cx="8964488" cy="4176464"/>
          </a:xfrm>
        </p:spPr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rgbClr val="713B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ГБОУ СОШ №289</a:t>
            </a:r>
            <a:br>
              <a:rPr lang="ru-RU" sz="5400" i="1" dirty="0" smtClean="0">
                <a:solidFill>
                  <a:srgbClr val="713B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i="1" dirty="0" smtClean="0">
                <a:solidFill>
                  <a:srgbClr val="713B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Северо-Восточный округ</a:t>
            </a:r>
            <a:br>
              <a:rPr lang="ru-RU" sz="5400" i="1" dirty="0" smtClean="0">
                <a:solidFill>
                  <a:srgbClr val="713B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i="1" dirty="0" smtClean="0">
                <a:solidFill>
                  <a:srgbClr val="713B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</a:t>
            </a:r>
            <a:r>
              <a:rPr lang="ru-RU" sz="5400" i="1" smtClean="0">
                <a:solidFill>
                  <a:srgbClr val="713B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400" i="1" smtClean="0">
                <a:solidFill>
                  <a:srgbClr val="713B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i="1" smtClean="0">
                <a:solidFill>
                  <a:srgbClr val="713B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2015г</a:t>
            </a:r>
            <a:r>
              <a:rPr lang="ru-RU" sz="5400" i="1" dirty="0" smtClean="0">
                <a:solidFill>
                  <a:srgbClr val="713B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400" i="1" dirty="0">
              <a:solidFill>
                <a:srgbClr val="713B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Lelik_i_Bolik-_Letyat_pereletnie_ptici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828758" y="56305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453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Mi-8, &amp;Mcy;&amp;icy;-8, &amp;Mcy;&amp;icy;&amp;lcy;&amp;softcy; 8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417646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opup_img" descr="http://go3.imgsmail.ru/imgpreview?key=http%3A//content.foto.mail.ru/list/karamyshevaanna/_answers/i-1336.jpg&amp;mb=imgdb_preview_397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417646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8346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692696"/>
            <a:ext cx="468052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Максимальная высота, куда садился и днем и ночью, была 3600 м. Максимальный предел для Ми-8 при определенном весе - 6000 м, но я поднимался и на 6200-6300 м. Когда по вам пытаются пускать ПЗРК, как-то хочется несколько повыше подняться, чтобы не достали".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374441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132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95936" y="836712"/>
            <a:ext cx="4896544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этом небе чужом каждый день под огнем, </a:t>
            </a:r>
          </a:p>
          <a:p>
            <a:pPr marL="0" indent="0">
              <a:buNone/>
            </a:pP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Кровью каждый прочерчен маршрут. </a:t>
            </a:r>
          </a:p>
          <a:p>
            <a:pPr marL="0" indent="0">
              <a:buNone/>
            </a:pP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Уцелей, «Ми-восьмой», возвращайся домой, </a:t>
            </a:r>
          </a:p>
          <a:p>
            <a:pPr marL="0" indent="0">
              <a:buNone/>
            </a:pP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 на Родине близкие ждут.</a:t>
            </a:r>
          </a:p>
          <a:p>
            <a:pPr marL="0" indent="0">
              <a:buNone/>
            </a:pPr>
            <a:r>
              <a:rPr lang="ru-RU" sz="36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5" name="Объект 4" descr="http://crimso.msk.ru/Images6m/AV/AV96-1/25-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388843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9314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620688"/>
            <a:ext cx="4392488" cy="5734237"/>
          </a:xfrm>
        </p:spPr>
        <p:txBody>
          <a:bodyPr/>
          <a:lstStyle/>
          <a:p>
            <a:pPr marL="0" indent="0">
              <a:buNone/>
            </a:pPr>
            <a:endParaRPr lang="ru-RU" sz="3600" i="1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Берём </a:t>
            </a: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себя, всё берём на себя, </a:t>
            </a:r>
          </a:p>
          <a:p>
            <a:pPr marL="0" indent="0">
              <a:buNone/>
            </a:pP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все отвечаем исходы. </a:t>
            </a:r>
          </a:p>
          <a:p>
            <a:pPr marL="0" indent="0">
              <a:buNone/>
            </a:pP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Железная птица, покорно трубя, </a:t>
            </a:r>
          </a:p>
          <a:p>
            <a:pPr marL="0" indent="0">
              <a:buNone/>
            </a:pP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Летит посреди небосвода.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 descr="http://crimso.msk.ru/Images6/AV/AV96-1/31-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08720"/>
            <a:ext cx="4464495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9370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38600" cy="5590221"/>
          </a:xfrm>
        </p:spPr>
        <p:txBody>
          <a:bodyPr/>
          <a:lstStyle/>
          <a:p>
            <a:pPr marL="0" indent="0">
              <a:buNone/>
            </a:pPr>
            <a:r>
              <a:rPr lang="ru-RU" sz="32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Набрал высоту, оглянулся в отсек. </a:t>
            </a:r>
          </a:p>
          <a:p>
            <a:pPr marL="0" indent="0">
              <a:buNone/>
            </a:pPr>
            <a:r>
              <a:rPr lang="ru-RU" sz="32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Борттехник кивнул: "Всё в порядке" </a:t>
            </a:r>
          </a:p>
          <a:p>
            <a:pPr marL="0" indent="0">
              <a:buNone/>
            </a:pPr>
            <a:r>
              <a:rPr lang="ru-RU" sz="32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Лети, вертолётчик, живи, человек, </a:t>
            </a:r>
          </a:p>
          <a:p>
            <a:pPr marL="0" indent="0">
              <a:buNone/>
            </a:pPr>
            <a:r>
              <a:rPr lang="ru-RU" sz="32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Счастливой, ребята, посадки!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3960439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846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692696"/>
            <a:ext cx="4388296" cy="5662229"/>
          </a:xfrm>
        </p:spPr>
        <p:txBody>
          <a:bodyPr/>
          <a:lstStyle/>
          <a:p>
            <a:pPr marL="0" indent="0">
              <a:buNone/>
            </a:pPr>
            <a:r>
              <a:rPr lang="ru-RU" sz="32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Почетный круг, заходим на посадку, </a:t>
            </a:r>
          </a:p>
          <a:p>
            <a:pPr marL="0" indent="0">
              <a:buNone/>
            </a:pPr>
            <a:r>
              <a:rPr lang="ru-RU" sz="32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где найти равнины хоть кусок, </a:t>
            </a:r>
          </a:p>
          <a:p>
            <a:pPr marL="0" indent="0">
              <a:buNone/>
            </a:pPr>
            <a:r>
              <a:rPr lang="ru-RU" sz="32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упрется взгляд в гористую раскладку : </a:t>
            </a:r>
          </a:p>
          <a:p>
            <a:pPr marL="0" indent="0">
              <a:buNone/>
            </a:pPr>
            <a:r>
              <a:rPr lang="ru-RU" sz="32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Песок и горы, горы и песок.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opup_img" descr="http://go2.imgsmail.ru/imgpreview?key=http%3A//news.am/pic/news/197791.jpg&amp;mb=imgdb_preview_10023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1"/>
            <a:ext cx="417646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1933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712968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000" i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</a:t>
            </a:r>
            <a:r>
              <a:rPr lang="ru-RU" sz="40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медленно шло, только быстро усы отрастали</a:t>
            </a:r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40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0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Снились ночью нам дети, любимые жены нам снились</a:t>
            </a:r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40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0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когда, расставаясь, с друзьями прощаться мы стали</a:t>
            </a:r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40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0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Почему-то опять загрустили.</a:t>
            </a:r>
            <a:endParaRPr lang="ru-RU" sz="4000" i="1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626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620688"/>
            <a:ext cx="5220072" cy="5734237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Привет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дружище! Здравствуй, "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шурави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"!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долго мы с тобою не встречались?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тех пор, пожалуй, как в чужой дали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полосе в Кабуле попрощались.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всё такой же, только седины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усах и на висках прибавилось немного.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вспоминаешь тропы той войны,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нас с тобой свела одна дорога.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052736"/>
            <a:ext cx="374441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6303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 algn="ctr">
              <a:buNone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Награды и почётные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звания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Герой Советского Союза (25.02.1988)</a:t>
            </a:r>
          </a:p>
          <a:p>
            <a:pPr marL="0" indent="0">
              <a:buNone/>
            </a:pP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Орден Мужества (23.08.1996)</a:t>
            </a:r>
          </a:p>
          <a:p>
            <a:pPr marL="0" indent="0">
              <a:buNone/>
            </a:pP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орден Ленина (25.02.1988)</a:t>
            </a:r>
          </a:p>
          <a:p>
            <a:pPr marL="0" indent="0">
              <a:buNone/>
            </a:pP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орден Красной Звезды (24.08.1983)</a:t>
            </a:r>
          </a:p>
          <a:p>
            <a:pPr marL="0" indent="0">
              <a:buNone/>
            </a:pP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орден «За службу Родине в Вооружённых Силах СССР» 2-й степени (25.05.1987)</a:t>
            </a:r>
          </a:p>
          <a:p>
            <a:pPr marL="0" indent="0">
              <a:buNone/>
            </a:pP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орден «За службу Родине в Вооружённых Силах СССР» 3-й степени (27.12.1982)</a:t>
            </a:r>
          </a:p>
          <a:p>
            <a:pPr marL="0" indent="0">
              <a:buNone/>
            </a:pP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медали</a:t>
            </a:r>
          </a:p>
          <a:p>
            <a:pPr marL="0" indent="0">
              <a:buNone/>
            </a:pP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иностранные награды</a:t>
            </a:r>
          </a:p>
          <a:p>
            <a:pPr marL="0" indent="0">
              <a:buNone/>
            </a:pP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Заслуженный военный лётчик Российской Федерации (11.05.1995)</a:t>
            </a:r>
          </a:p>
        </p:txBody>
      </p:sp>
    </p:spTree>
    <p:extLst>
      <p:ext uri="{BB962C8B-B14F-4D97-AF65-F5344CB8AC3E}">
        <p14:creationId xmlns:p14="http://schemas.microsoft.com/office/powerpoint/2010/main" xmlns="" val="217129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10445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  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Презентацию подготовила: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ученица 8А класса</a:t>
            </a:r>
          </a:p>
          <a:p>
            <a:pPr algn="ctr">
              <a:buNone/>
            </a:pPr>
            <a:r>
              <a:rPr lang="ru-RU" sz="32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Котикова</a:t>
            </a:r>
            <a:r>
              <a:rPr lang="ru-RU" sz="3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Анна</a:t>
            </a:r>
          </a:p>
          <a:p>
            <a:pPr algn="ctr">
              <a:buNone/>
            </a:pPr>
            <a:endParaRPr lang="ru-RU" sz="32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32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3200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3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Руководитель проекта: 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учитель русского языка и литературы </a:t>
            </a:r>
          </a:p>
          <a:p>
            <a:pPr algn="ctr">
              <a:buNone/>
            </a:pPr>
            <a:r>
              <a:rPr lang="ru-RU" sz="32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Спирина</a:t>
            </a:r>
            <a:r>
              <a:rPr lang="ru-RU" sz="3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Надежда Ивановна</a:t>
            </a:r>
            <a:endParaRPr lang="ru-RU" sz="32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435280" cy="1944216"/>
          </a:xfrm>
        </p:spPr>
        <p:txBody>
          <a:bodyPr>
            <a:noAutofit/>
          </a:bodyPr>
          <a:lstStyle/>
          <a:p>
            <a:r>
              <a:rPr lang="ru-RU" sz="3200" b="1" i="1" dirty="0"/>
              <a:t>«Как много нужно, чтобы создать таких людей, которые были бы истинно нужны нашему времени</a:t>
            </a:r>
            <a:r>
              <a:rPr lang="ru-RU" sz="3200" b="1" i="1" dirty="0" smtClean="0"/>
              <a:t>»                                                                                                     </a:t>
            </a:r>
            <a:r>
              <a:rPr lang="ru-RU" sz="3200" b="1" i="1" dirty="0" err="1" smtClean="0"/>
              <a:t>Н.В.Гоголь</a:t>
            </a:r>
            <a:endParaRPr lang="ru-RU" sz="3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564904"/>
            <a:ext cx="8856984" cy="3759696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Герой Советского Союза </a:t>
            </a:r>
          </a:p>
          <a:p>
            <a:pPr marL="0" indent="0" algn="ctr">
              <a:buNone/>
            </a:pPr>
            <a:r>
              <a:rPr lang="ru-RU" sz="5400" i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Райлян</a:t>
            </a:r>
            <a:r>
              <a:rPr lang="ru-RU" sz="54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Александр Максимович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769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5182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316288" cy="55182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b="1" i="1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b="1" i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600" b="1" i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Райлян</a:t>
            </a:r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 Максимович. </a:t>
            </a:r>
            <a:endParaRPr lang="ru-RU" sz="3600" i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6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Герой Советского Союза</a:t>
            </a:r>
            <a:r>
              <a:rPr lang="ru-RU" sz="3600" b="1" i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3600" b="1" i="1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600" b="1" i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боевой </a:t>
            </a:r>
            <a:r>
              <a:rPr lang="ru-RU" sz="36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летчик, прошёл </a:t>
            </a:r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Афганистан, Абхазию, Чечню, Косово</a:t>
            </a:r>
            <a:endParaRPr lang="ru-RU" sz="3600" i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381642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2103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одился 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апреля 1954 г. </a:t>
            </a:r>
            <a:endParaRPr lang="ru-RU" sz="2800" i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селе Молдаванское Крымского района Краснодарского края; </a:t>
            </a:r>
            <a:endParaRPr lang="ru-RU" sz="2800" i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Советской Армии с 1971 года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buNone/>
            </a:pP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1974 году окончил Саратовское военное авиационное училище лётчиков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buNone/>
            </a:pP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год прохождения службы в составе Ограниченного контингента советских войск в Афганистане 2-я эскадрилья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транспортно-боевых вертолётов 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МИ-8 335 отдельного вертолётного полка ВВС 40-й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армии.</a:t>
            </a:r>
            <a:endParaRPr lang="ru-RU" sz="28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3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Эскадрилья выполнила </a:t>
            </a:r>
            <a:r>
              <a:rPr lang="ru-RU" sz="44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ночных заданий больше, чем все полки ВВС СССР вместе взятые. За </a:t>
            </a:r>
            <a:r>
              <a:rPr lang="ru-RU" sz="44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командировки весь личный состав эскадрильи был награжден орденами и медалями. </a:t>
            </a:r>
          </a:p>
        </p:txBody>
      </p:sp>
    </p:spTree>
    <p:extLst>
      <p:ext uri="{BB962C8B-B14F-4D97-AF65-F5344CB8AC3E}">
        <p14:creationId xmlns:p14="http://schemas.microsoft.com/office/powerpoint/2010/main" xmlns="" val="229988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2"/>
            <a:ext cx="8856984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ru-RU" sz="32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умелое руководство подразделением в боевой обстановке, что позволило избежать потерь личного состава и техники, а также за личное мужество и героизм, проявленные при выполнении заданий Родины по оказанию интернациональной помощи ДРА, 25 февраля 1988 года Александр Максимович </a:t>
            </a:r>
            <a:r>
              <a:rPr lang="ru-RU" sz="3200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Райлян</a:t>
            </a:r>
            <a:r>
              <a:rPr lang="ru-RU" sz="32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был удостоен звания Героя Советского Союза</a:t>
            </a: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79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Звезда героя, по мнению </a:t>
            </a:r>
            <a:r>
              <a:rPr lang="ru-RU" sz="60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Александра Максимовича, </a:t>
            </a:r>
            <a:r>
              <a:rPr lang="ru-RU" sz="60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принадлежит не только ему.</a:t>
            </a:r>
          </a:p>
        </p:txBody>
      </p:sp>
    </p:spTree>
    <p:extLst>
      <p:ext uri="{BB962C8B-B14F-4D97-AF65-F5344CB8AC3E}">
        <p14:creationId xmlns:p14="http://schemas.microsoft.com/office/powerpoint/2010/main" xmlns="" val="946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конечная звезда 3"/>
          <p:cNvSpPr/>
          <p:nvPr/>
        </p:nvSpPr>
        <p:spPr>
          <a:xfrm>
            <a:off x="2123728" y="1268760"/>
            <a:ext cx="4752528" cy="4104456"/>
          </a:xfrm>
          <a:prstGeom prst="star5">
            <a:avLst/>
          </a:prstGeom>
          <a:solidFill>
            <a:srgbClr val="A5002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олна 4"/>
          <p:cNvSpPr/>
          <p:nvPr/>
        </p:nvSpPr>
        <p:spPr>
          <a:xfrm>
            <a:off x="2836978" y="332656"/>
            <a:ext cx="3672407" cy="1224136"/>
          </a:xfrm>
          <a:prstGeom prst="wav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Авиационному училищу ,и подразделению в котором служу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683568" y="5157192"/>
            <a:ext cx="2700469" cy="1440160"/>
          </a:xfrm>
          <a:prstGeom prst="wav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Жене и сыну, чья доля ждать и надеяться, едва ли легче солдатской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5889510" y="5344414"/>
            <a:ext cx="2822781" cy="914400"/>
          </a:xfrm>
          <a:prstGeom prst="wav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Себе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Волна 15"/>
          <p:cNvSpPr/>
          <p:nvPr/>
        </p:nvSpPr>
        <p:spPr>
          <a:xfrm>
            <a:off x="107505" y="2516290"/>
            <a:ext cx="2016224" cy="1056726"/>
          </a:xfrm>
          <a:prstGeom prst="wav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Боевым друзьям по Афганистану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Волна 16"/>
          <p:cNvSpPr/>
          <p:nvPr/>
        </p:nvSpPr>
        <p:spPr>
          <a:xfrm>
            <a:off x="6874296" y="2204864"/>
            <a:ext cx="2269704" cy="1368152"/>
          </a:xfrm>
          <a:prstGeom prst="wav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Родителям, которые воспитали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10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8928992" cy="612068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«Голубь мира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1987 год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Аэродром 335-го отдельного вертолетного полка.</a:t>
            </a:r>
          </a:p>
          <a:p>
            <a:pPr marL="0" indent="0" algn="just">
              <a:buNone/>
            </a:pP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Перед отправкой очередной партии Ми-8 из советского Кагана в Афганистан техники рисуют на </a:t>
            </a:r>
            <a:r>
              <a:rPr lang="ru-RU" sz="2800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бронещитке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одной из винтокрылых машин белокрылого голубя. Этот вертолет достался самому </a:t>
            </a:r>
            <a:r>
              <a:rPr lang="ru-RU" sz="2800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Райляну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 не 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  удалять изображение птицы с брони, хотя поначалу начальство его ругало. И вот, то ли из-за этого рисунка на машине </a:t>
            </a:r>
            <a:r>
              <a:rPr lang="ru-RU" sz="2800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комэска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то ли оттого, что на вертолетах 335-го ОВП, кроме пулеметов ПКТ в носовой части, вообще не было никакого вооружения, десантники прозвали вертолетчиков "голубями мира".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49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309</TotalTime>
  <Words>492</Words>
  <Application>Microsoft Office PowerPoint</Application>
  <PresentationFormat>Экран (4:3)</PresentationFormat>
  <Paragraphs>84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ГБОУ СОШ №289 Северо-Восточный округ г. Москва 2015г.</vt:lpstr>
      <vt:lpstr>«Как много нужно, чтобы создать таких людей, которые были бы истинно нужны нашему времени»                                                                                                     Н.В.Гоголь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СОШ №289 Северо-Восточный округ г.Москва</dc:title>
  <dc:creator>Огурцова</dc:creator>
  <cp:lastModifiedBy>Валентина Огурцова</cp:lastModifiedBy>
  <cp:revision>32</cp:revision>
  <dcterms:created xsi:type="dcterms:W3CDTF">2014-04-04T07:10:22Z</dcterms:created>
  <dcterms:modified xsi:type="dcterms:W3CDTF">2015-01-27T09:08:57Z</dcterms:modified>
</cp:coreProperties>
</file>