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0" autoAdjust="0"/>
  </p:normalViewPr>
  <p:slideViewPr>
    <p:cSldViewPr>
      <p:cViewPr>
        <p:scale>
          <a:sx n="62" d="100"/>
          <a:sy n="62" d="100"/>
        </p:scale>
        <p:origin x="-120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Рассказ  про </a:t>
            </a:r>
            <a:r>
              <a:rPr lang="ru-RU" dirty="0" smtClean="0"/>
              <a:t>прабабушку </a:t>
            </a:r>
            <a:r>
              <a:rPr lang="ru-RU" dirty="0"/>
              <a:t>и </a:t>
            </a:r>
            <a:r>
              <a:rPr lang="ru-RU" dirty="0" smtClean="0"/>
              <a:t>прадедушку </a:t>
            </a:r>
            <a:r>
              <a:rPr lang="ru-RU" dirty="0"/>
              <a:t>участников Великой Отечественной Войны 1941г.</a:t>
            </a:r>
          </a:p>
        </p:txBody>
      </p:sp>
      <p:pic>
        <p:nvPicPr>
          <p:cNvPr id="1027" name="Picture 3" descr="F:\Scan_20140427_224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52834"/>
            <a:ext cx="273630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Scan_20140427_2240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045" y="2060846"/>
            <a:ext cx="2664296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452320" y="4365104"/>
            <a:ext cx="15841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Работа выполнена</a:t>
            </a:r>
          </a:p>
          <a:p>
            <a:r>
              <a:rPr lang="ru-RU" dirty="0" err="1"/>
              <a:t>Костицыной</a:t>
            </a:r>
            <a:r>
              <a:rPr lang="ru-RU" dirty="0"/>
              <a:t> Юлии</a:t>
            </a:r>
          </a:p>
          <a:p>
            <a:r>
              <a:rPr lang="ru-RU" dirty="0"/>
              <a:t>6</a:t>
            </a:r>
            <a:r>
              <a:rPr lang="ru-RU" dirty="0" smtClean="0"/>
              <a:t> </a:t>
            </a:r>
            <a:r>
              <a:rPr lang="ru-RU" dirty="0"/>
              <a:t>класса </a:t>
            </a:r>
            <a:r>
              <a:rPr lang="ru-RU" dirty="0" smtClean="0"/>
              <a:t>«Е»</a:t>
            </a:r>
            <a:endParaRPr lang="ru-RU" dirty="0"/>
          </a:p>
          <a:p>
            <a:r>
              <a:rPr lang="ru-RU" dirty="0"/>
              <a:t>Школа № 1413 </a:t>
            </a:r>
            <a:r>
              <a:rPr lang="ru-RU" dirty="0" smtClean="0"/>
              <a:t>        3 </a:t>
            </a:r>
            <a:r>
              <a:rPr lang="ru-RU" dirty="0"/>
              <a:t>отделение</a:t>
            </a:r>
          </a:p>
        </p:txBody>
      </p:sp>
    </p:spTree>
    <p:extLst>
      <p:ext uri="{BB962C8B-B14F-4D97-AF65-F5344CB8AC3E}">
        <p14:creationId xmlns:p14="http://schemas.microsoft.com/office/powerpoint/2010/main" val="274864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Прабабушка: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3008313" cy="47853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Мою прабабушку звали Новикова Анна Фёдоровна. Годы жизни 16 мая 1920г.- 3 июля 1997г. Работала в период Великой Отечественной Войны на заводе «Салют». Делала детали для самолетов. </a:t>
            </a:r>
            <a:endParaRPr lang="ru-RU" sz="2400" dirty="0"/>
          </a:p>
        </p:txBody>
      </p:sp>
      <p:pic>
        <p:nvPicPr>
          <p:cNvPr id="2050" name="Picture 2" descr="F:\Scan_20140427_224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25500"/>
            <a:ext cx="2880319" cy="421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7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mtClean="0"/>
              <a:t>Прадедушка:</a:t>
            </a:r>
            <a:br>
              <a:rPr lang="ru-RU" sz="3600" smtClean="0"/>
            </a:b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/>
          <a:lstStyle/>
          <a:p>
            <a:r>
              <a:rPr lang="ru-RU" sz="1800" smtClean="0"/>
              <a:t>Моего прадедушку звали Лях Ефим Тимофеевич. Годы жизни 26 декабря 1918г.- 11 апреля 1998г. В период Великой Отечественной Войны  был танкистом. Воевал на танке Т-34. Мой прадедушка был младшим лейтенантом</a:t>
            </a:r>
            <a:r>
              <a:rPr lang="ru-RU" smtClean="0"/>
              <a:t>.</a:t>
            </a:r>
          </a:p>
          <a:p>
            <a:endParaRPr lang="ru-RU" dirty="0"/>
          </a:p>
        </p:txBody>
      </p:sp>
      <p:pic>
        <p:nvPicPr>
          <p:cNvPr id="1026" name="Picture 2" descr="F:\Scan_20140427_224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280831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259228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2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Памятник воинам-работникам завода «Салют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память о героическом прошлом завода «Салют» в 1969 году прямо напротив заводской проходной был открыт мемориал памяти рабочих завода, погибших в Великой Отечественной войне. Инициатива его создания принадлежала </a:t>
            </a:r>
            <a:r>
              <a:rPr lang="ru-RU" dirty="0" smtClean="0"/>
              <a:t>салютовцами. </a:t>
            </a:r>
            <a:r>
              <a:rPr lang="ru-RU" dirty="0"/>
              <a:t>Монумент, изображающий советского солдата победителя и скорбящую мать, был создан скульптором Абалаковым на средства рабочих завода. На памятной стеле, входящей в состав скульптурной композиции, размещена табличка с двадцатью двумя фамилиями погибших заводчан.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5301208"/>
            <a:ext cx="2448272" cy="13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Танк Т-34.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Танк Т-34 оказал огромное влияние на исход войны и на дальнейшее развитие мирового танкостроения. Благодаря совокупности своих боевых качеств Т-34 был признан многими специалистами и военными экспертами одним из лучших танков Второй мировой </a:t>
            </a:r>
            <a:r>
              <a:rPr lang="ru-RU" dirty="0" smtClean="0"/>
              <a:t>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29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горжусь своими родными!!!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493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3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221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Рассказ  про прабабушку и прадедушку участников Великой Отечественной Войны 1941г.</vt:lpstr>
      <vt:lpstr>Прабабушка: </vt:lpstr>
      <vt:lpstr>Прадедушка: </vt:lpstr>
      <vt:lpstr>Памятник воинам-работникам завода «Салют».</vt:lpstr>
      <vt:lpstr>Танк Т-34.</vt:lpstr>
      <vt:lpstr>Я горжусь своими родными!!!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 про бабушку и про дедушку участников Великой Отечественной Войны 1941г.</dc:title>
  <dc:creator>1</dc:creator>
  <cp:lastModifiedBy>Olimpieva</cp:lastModifiedBy>
  <cp:revision>16</cp:revision>
  <dcterms:modified xsi:type="dcterms:W3CDTF">2015-01-31T19:35:47Z</dcterms:modified>
</cp:coreProperties>
</file>