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9" r:id="rId2"/>
    <p:sldId id="260" r:id="rId3"/>
    <p:sldId id="261" r:id="rId4"/>
    <p:sldId id="268" r:id="rId5"/>
    <p:sldId id="267" r:id="rId6"/>
    <p:sldId id="269" r:id="rId7"/>
    <p:sldId id="27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12.01.2014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12.01.2014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12.01.2014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857224" y="1857364"/>
            <a:ext cx="8286776" cy="4714908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1800" b="1" i="1" dirty="0" smtClean="0"/>
              <a:t>                                </a:t>
            </a:r>
          </a:p>
          <a:p>
            <a:endParaRPr lang="ru-RU" sz="1800" b="1" i="1" dirty="0" smtClean="0"/>
          </a:p>
          <a:p>
            <a:endParaRPr lang="ru-RU" sz="1800" b="1" i="1" dirty="0" smtClean="0"/>
          </a:p>
          <a:p>
            <a:endParaRPr lang="ru-RU" sz="1800" b="1" i="1" dirty="0" smtClean="0"/>
          </a:p>
          <a:p>
            <a:endParaRPr lang="ru-RU" sz="1800" b="1" i="1" dirty="0" smtClean="0"/>
          </a:p>
          <a:p>
            <a:endParaRPr lang="ru-RU" sz="1800" b="1" i="1" dirty="0" smtClean="0"/>
          </a:p>
          <a:p>
            <a:endParaRPr lang="ru-RU" sz="1800" b="1" i="1" dirty="0" smtClean="0"/>
          </a:p>
          <a:p>
            <a:pPr>
              <a:buNone/>
            </a:pPr>
            <a:r>
              <a:rPr lang="ru-RU" sz="2100" b="1" i="1" dirty="0" smtClean="0"/>
              <a:t> </a:t>
            </a:r>
            <a:endParaRPr lang="ru-RU" sz="1800" dirty="0" smtClean="0"/>
          </a:p>
          <a:p>
            <a:pPr>
              <a:buNone/>
            </a:pPr>
            <a:r>
              <a:rPr lang="ru-RU" sz="2100" b="1" i="1" dirty="0" smtClean="0">
                <a:solidFill>
                  <a:schemeClr val="bg1"/>
                </a:solidFill>
              </a:rPr>
              <a:t>                                         Музей </a:t>
            </a:r>
            <a:r>
              <a:rPr lang="ru-RU" sz="2100" b="1" i="1" dirty="0" smtClean="0">
                <a:solidFill>
                  <a:schemeClr val="bg1"/>
                </a:solidFill>
              </a:rPr>
              <a:t>« 47 Гвардейский Миномётный полк</a:t>
            </a:r>
            <a:r>
              <a:rPr lang="ru-RU" sz="2100" b="1" i="1" dirty="0" smtClean="0">
                <a:solidFill>
                  <a:schemeClr val="bg1"/>
                </a:solidFill>
              </a:rPr>
              <a:t>» </a:t>
            </a:r>
          </a:p>
          <a:p>
            <a:pPr>
              <a:buNone/>
            </a:pPr>
            <a:r>
              <a:rPr lang="ru-RU" sz="2200" b="1" i="1" dirty="0" smtClean="0">
                <a:solidFill>
                  <a:schemeClr val="bg1"/>
                </a:solidFill>
              </a:rPr>
              <a:t>                        </a:t>
            </a:r>
            <a:r>
              <a:rPr lang="ru-RU" sz="2200" b="1" i="1" dirty="0" err="1" smtClean="0">
                <a:solidFill>
                  <a:schemeClr val="bg1"/>
                </a:solidFill>
              </a:rPr>
              <a:t>Анатолиюй</a:t>
            </a:r>
            <a:r>
              <a:rPr lang="ru-RU" sz="2200" b="1" i="1" dirty="0" smtClean="0">
                <a:solidFill>
                  <a:schemeClr val="bg1"/>
                </a:solidFill>
              </a:rPr>
              <a:t>  Филиппович  </a:t>
            </a:r>
            <a:r>
              <a:rPr lang="ru-RU" sz="2200" b="1" i="1" dirty="0" err="1" smtClean="0">
                <a:solidFill>
                  <a:schemeClr val="bg1"/>
                </a:solidFill>
              </a:rPr>
              <a:t>Коломейцев</a:t>
            </a:r>
            <a:r>
              <a:rPr lang="ru-RU" sz="2200" b="1" i="1" dirty="0" smtClean="0">
                <a:solidFill>
                  <a:schemeClr val="bg1"/>
                </a:solidFill>
              </a:rPr>
              <a:t>   Герой </a:t>
            </a:r>
            <a:r>
              <a:rPr lang="ru-RU" sz="2200" b="1" i="1" dirty="0" smtClean="0">
                <a:solidFill>
                  <a:schemeClr val="bg1"/>
                </a:solidFill>
              </a:rPr>
              <a:t>Советского </a:t>
            </a:r>
            <a:r>
              <a:rPr lang="ru-RU" sz="2200" b="1" i="1" dirty="0" smtClean="0">
                <a:solidFill>
                  <a:schemeClr val="bg1"/>
                </a:solidFill>
              </a:rPr>
              <a:t>Союза</a:t>
            </a:r>
            <a:endParaRPr lang="ru-RU" sz="2200" b="1" i="1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ru-RU" sz="2100" dirty="0" smtClean="0"/>
          </a:p>
          <a:p>
            <a:pPr>
              <a:buNone/>
            </a:pPr>
            <a:r>
              <a:rPr lang="ru-RU" sz="2100" b="1" i="1" dirty="0" smtClean="0"/>
              <a:t>                                                                   </a:t>
            </a:r>
            <a:r>
              <a:rPr lang="ru-RU" sz="2100" b="1" i="1" dirty="0" smtClean="0"/>
              <a:t>    </a:t>
            </a:r>
            <a:endParaRPr lang="ru-RU" sz="2100" dirty="0" smtClean="0"/>
          </a:p>
          <a:p>
            <a:pPr>
              <a:buNone/>
            </a:pPr>
            <a:endParaRPr lang="ru-RU" sz="2100" dirty="0" smtClean="0"/>
          </a:p>
          <a:p>
            <a:pPr>
              <a:buNone/>
            </a:pPr>
            <a:r>
              <a:rPr lang="ru-RU" sz="2100" b="1" i="1" dirty="0" smtClean="0"/>
              <a:t> </a:t>
            </a:r>
            <a:endParaRPr lang="ru-RU" sz="2100" dirty="0" smtClean="0"/>
          </a:p>
          <a:p>
            <a:pPr>
              <a:buNone/>
            </a:pPr>
            <a:r>
              <a:rPr lang="ru-RU" sz="2100" i="1" dirty="0" smtClean="0">
                <a:solidFill>
                  <a:schemeClr val="bg1"/>
                </a:solidFill>
              </a:rPr>
              <a:t>                                                                                         </a:t>
            </a:r>
            <a:r>
              <a:rPr lang="ru-RU" sz="2100" i="1" dirty="0" smtClean="0">
                <a:solidFill>
                  <a:schemeClr val="bg1"/>
                </a:solidFill>
              </a:rPr>
              <a:t>                                                </a:t>
            </a:r>
            <a:r>
              <a:rPr lang="ru-RU" sz="2100" i="1" dirty="0" smtClean="0">
                <a:solidFill>
                  <a:schemeClr val="bg1"/>
                </a:solidFill>
              </a:rPr>
              <a:t>Педагог организатор            </a:t>
            </a:r>
            <a:endParaRPr lang="ru-RU" sz="21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2100" i="1" dirty="0" smtClean="0">
                <a:solidFill>
                  <a:schemeClr val="bg1"/>
                </a:solidFill>
              </a:rPr>
              <a:t>                                                                                                     </a:t>
            </a:r>
            <a:r>
              <a:rPr lang="ru-RU" sz="2100" i="1" dirty="0" smtClean="0">
                <a:solidFill>
                  <a:schemeClr val="bg1"/>
                </a:solidFill>
              </a:rPr>
              <a:t>                                         музейное </a:t>
            </a:r>
            <a:r>
              <a:rPr lang="ru-RU" sz="2100" i="1" dirty="0" smtClean="0">
                <a:solidFill>
                  <a:schemeClr val="bg1"/>
                </a:solidFill>
              </a:rPr>
              <a:t>дело</a:t>
            </a:r>
            <a:endParaRPr lang="ru-RU" sz="21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2100" i="1" dirty="0" smtClean="0">
                <a:solidFill>
                  <a:schemeClr val="bg1"/>
                </a:solidFill>
              </a:rPr>
              <a:t>                                                                                                 </a:t>
            </a:r>
            <a:r>
              <a:rPr lang="ru-RU" sz="2100" i="1" dirty="0" smtClean="0">
                <a:solidFill>
                  <a:schemeClr val="bg1"/>
                </a:solidFill>
              </a:rPr>
              <a:t>                                                </a:t>
            </a:r>
            <a:r>
              <a:rPr lang="ru-RU" sz="2100" i="1" dirty="0" smtClean="0">
                <a:solidFill>
                  <a:schemeClr val="bg1"/>
                </a:solidFill>
              </a:rPr>
              <a:t>Нестерова Т.Б.</a:t>
            </a:r>
            <a:endParaRPr lang="ru-RU" sz="2100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ru-RU" sz="21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2100" i="1" dirty="0" smtClean="0">
                <a:solidFill>
                  <a:schemeClr val="bg1"/>
                </a:solidFill>
              </a:rPr>
              <a:t>                                     </a:t>
            </a:r>
          </a:p>
          <a:p>
            <a:pPr>
              <a:buNone/>
            </a:pPr>
            <a:r>
              <a:rPr lang="ru-RU" sz="2100" i="1" dirty="0" smtClean="0">
                <a:solidFill>
                  <a:schemeClr val="bg1"/>
                </a:solidFill>
              </a:rPr>
              <a:t>                                                          </a:t>
            </a:r>
            <a:r>
              <a:rPr lang="ru-RU" sz="2100" i="1" dirty="0" smtClean="0">
                <a:solidFill>
                  <a:schemeClr val="bg1"/>
                </a:solidFill>
              </a:rPr>
              <a:t>                    Москва 2013</a:t>
            </a:r>
            <a:endParaRPr lang="ru-RU" sz="2100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215074" y="214290"/>
            <a:ext cx="2714644" cy="192882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                                   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1600" dirty="0" smtClean="0">
                <a:solidFill>
                  <a:schemeClr val="bg1"/>
                </a:solidFill>
              </a:rPr>
              <a:t>ГБОУ  </a:t>
            </a:r>
            <a:r>
              <a:rPr lang="ru-RU" sz="1600" dirty="0" smtClean="0">
                <a:solidFill>
                  <a:schemeClr val="bg1"/>
                </a:solidFill>
              </a:rPr>
              <a:t>СКОШИ   № 30</a:t>
            </a:r>
            <a:br>
              <a:rPr lang="ru-RU" sz="1600" dirty="0" smtClean="0">
                <a:solidFill>
                  <a:schemeClr val="bg1"/>
                </a:solidFill>
              </a:rPr>
            </a:br>
            <a:r>
              <a:rPr lang="ru-RU" sz="1600" dirty="0" smtClean="0">
                <a:solidFill>
                  <a:schemeClr val="bg1"/>
                </a:solidFill>
              </a:rPr>
              <a:t>имени К.А. </a:t>
            </a:r>
            <a:r>
              <a:rPr lang="ru-RU" sz="1600" dirty="0" err="1" smtClean="0">
                <a:solidFill>
                  <a:schemeClr val="bg1"/>
                </a:solidFill>
              </a:rPr>
              <a:t>Микаэльяна</a:t>
            </a:r>
            <a:r>
              <a:rPr lang="ru-RU" sz="1600" dirty="0" smtClean="0">
                <a:solidFill>
                  <a:schemeClr val="bg1"/>
                </a:solidFill>
              </a:rPr>
              <a:t>   </a:t>
            </a:r>
            <a:br>
              <a:rPr lang="ru-RU" sz="1600" dirty="0" smtClean="0">
                <a:solidFill>
                  <a:schemeClr val="bg1"/>
                </a:solidFill>
              </a:rPr>
            </a:br>
            <a:r>
              <a:rPr lang="ru-RU" sz="1600" dirty="0" smtClean="0">
                <a:solidFill>
                  <a:schemeClr val="bg1"/>
                </a:solidFill>
              </a:rPr>
              <a:t>Москва, ул. Олений вал  д. 22                             </a:t>
            </a:r>
            <a:br>
              <a:rPr lang="ru-RU" sz="1600" dirty="0" smtClean="0">
                <a:solidFill>
                  <a:schemeClr val="bg1"/>
                </a:solidFill>
              </a:rPr>
            </a:br>
            <a:r>
              <a:rPr lang="ru-RU" sz="1600" dirty="0" smtClean="0">
                <a:solidFill>
                  <a:schemeClr val="bg1"/>
                </a:solidFill>
              </a:rPr>
              <a:t>                                                                                                                                                                                          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                                                                                                             </a:t>
            </a:r>
            <a:br>
              <a:rPr lang="ru-RU" sz="1600" dirty="0" smtClean="0"/>
            </a:br>
            <a:r>
              <a:rPr lang="ru-RU" sz="1600" dirty="0" smtClean="0"/>
              <a:t>                                                                                                                                                                                  </a:t>
            </a:r>
            <a:br>
              <a:rPr lang="ru-RU" sz="1600" dirty="0" smtClean="0"/>
            </a:br>
            <a:r>
              <a:rPr lang="ru-RU" sz="1600" dirty="0" smtClean="0"/>
              <a:t>                                                                                                                                                                                        </a:t>
            </a:r>
            <a:endParaRPr lang="ru-RU" sz="1600" dirty="0"/>
          </a:p>
        </p:txBody>
      </p:sp>
      <p:pic>
        <p:nvPicPr>
          <p:cNvPr id="4" name="Рисунок 3" descr="H:\всё о музее\школа Олений вал\IMG_536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2533960" cy="2811162"/>
          </a:xfrm>
          <a:prstGeom prst="rect">
            <a:avLst/>
          </a:prstGeom>
          <a:ln w="38100">
            <a:noFill/>
            <a:prstDash val="sysDot"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7" name="Picture 6" descr="C:\Documents and Settings\Дима\Рабочий стол\История сокольников\фото для презентации Юный экскурсавод\54180403_6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500570"/>
            <a:ext cx="2723702" cy="2042775"/>
          </a:xfrm>
          <a:prstGeom prst="rect">
            <a:avLst/>
          </a:prstGeom>
          <a:noFill/>
          <a:ln w="38100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26" name="Picture 2" descr="C:\Documents and Settings\user\Рабочий стол\На конкурс Журналистам\Коломейцев Анатолий Филиппович -3 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86182" y="214290"/>
            <a:ext cx="2000264" cy="3000396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00"/>
                            </p:stCondLst>
                            <p:childTnLst>
                              <p:par>
                                <p:cTn id="4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000"/>
                            </p:stCondLst>
                            <p:childTnLst>
                              <p:par>
                                <p:cTn id="4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9000"/>
                            </p:stCondLst>
                            <p:childTnLst>
                              <p:par>
                                <p:cTn id="5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0"/>
                            </p:stCondLst>
                            <p:childTnLst>
                              <p:par>
                                <p:cTn id="5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1000"/>
                            </p:stCondLst>
                            <p:childTnLst>
                              <p:par>
                                <p:cTn id="6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2000"/>
                            </p:stCondLst>
                            <p:childTnLst>
                              <p:par>
                                <p:cTn id="6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3000"/>
                            </p:stCondLst>
                            <p:childTnLst>
                              <p:par>
                                <p:cTn id="7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user\Рабочий стол\На конкурс Журналистам\Коломейцев Анатолий Филиппович - 7 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28794" y="1500174"/>
            <a:ext cx="5147312" cy="514731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572560" cy="207167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 smtClean="0"/>
              <a:t>       </a:t>
            </a:r>
            <a:r>
              <a:rPr lang="ru-RU" sz="3100" b="1" i="1" dirty="0" smtClean="0">
                <a:solidFill>
                  <a:schemeClr val="bg1"/>
                </a:solidFill>
              </a:rPr>
              <a:t>7 </a:t>
            </a:r>
            <a:r>
              <a:rPr lang="ru-RU" sz="3100" b="1" i="1" dirty="0" smtClean="0">
                <a:solidFill>
                  <a:schemeClr val="bg1"/>
                </a:solidFill>
              </a:rPr>
              <a:t>апреля 1940 </a:t>
            </a:r>
            <a:r>
              <a:rPr lang="ru-RU" sz="3100" b="1" i="1" dirty="0" smtClean="0">
                <a:solidFill>
                  <a:schemeClr val="bg1"/>
                </a:solidFill>
              </a:rPr>
              <a:t>года</a:t>
            </a:r>
            <a:br>
              <a:rPr lang="ru-RU" sz="3100" b="1" i="1" dirty="0" smtClean="0">
                <a:solidFill>
                  <a:schemeClr val="bg1"/>
                </a:solidFill>
              </a:rPr>
            </a:br>
            <a:r>
              <a:rPr lang="ru-RU" sz="3100" b="1" i="1" dirty="0" smtClean="0">
                <a:solidFill>
                  <a:schemeClr val="bg1"/>
                </a:solidFill>
              </a:rPr>
              <a:t> </a:t>
            </a:r>
            <a:r>
              <a:rPr lang="ru-RU" sz="3100" b="1" i="1" dirty="0" smtClean="0">
                <a:solidFill>
                  <a:schemeClr val="bg1"/>
                </a:solidFill>
              </a:rPr>
              <a:t>Анатолию Филипповичу </a:t>
            </a:r>
            <a:r>
              <a:rPr lang="ru-RU" sz="3100" b="1" i="1" dirty="0" err="1" smtClean="0">
                <a:solidFill>
                  <a:schemeClr val="bg1"/>
                </a:solidFill>
              </a:rPr>
              <a:t>Коломейцеву</a:t>
            </a:r>
            <a:r>
              <a:rPr lang="ru-RU" sz="3100" b="1" i="1" dirty="0" smtClean="0">
                <a:solidFill>
                  <a:schemeClr val="bg1"/>
                </a:solidFill>
              </a:rPr>
              <a:t> </a:t>
            </a:r>
            <a:r>
              <a:rPr lang="ru-RU" sz="3100" b="1" i="1" dirty="0" smtClean="0">
                <a:solidFill>
                  <a:schemeClr val="bg1"/>
                </a:solidFill>
              </a:rPr>
              <a:t/>
            </a:r>
            <a:br>
              <a:rPr lang="ru-RU" sz="3100" b="1" i="1" dirty="0" smtClean="0">
                <a:solidFill>
                  <a:schemeClr val="bg1"/>
                </a:solidFill>
              </a:rPr>
            </a:br>
            <a:r>
              <a:rPr lang="ru-RU" sz="3100" b="1" i="1" dirty="0" smtClean="0">
                <a:solidFill>
                  <a:schemeClr val="bg1"/>
                </a:solidFill>
              </a:rPr>
              <a:t>присвоено </a:t>
            </a:r>
            <a:r>
              <a:rPr lang="ru-RU" sz="3100" b="1" i="1" dirty="0" smtClean="0">
                <a:solidFill>
                  <a:schemeClr val="bg1"/>
                </a:solidFill>
              </a:rPr>
              <a:t>звание </a:t>
            </a:r>
            <a:r>
              <a:rPr lang="ru-RU" sz="3100" b="1" i="1" dirty="0" smtClean="0">
                <a:solidFill>
                  <a:schemeClr val="bg1"/>
                </a:solidFill>
              </a:rPr>
              <a:t>Героя </a:t>
            </a:r>
            <a:r>
              <a:rPr lang="ru-RU" sz="3100" b="1" i="1" dirty="0" smtClean="0">
                <a:solidFill>
                  <a:schemeClr val="bg1"/>
                </a:solidFill>
              </a:rPr>
              <a:t>Советского </a:t>
            </a:r>
            <a:r>
              <a:rPr lang="ru-RU" sz="3100" b="1" i="1" dirty="0" smtClean="0">
                <a:solidFill>
                  <a:schemeClr val="bg1"/>
                </a:solidFill>
              </a:rPr>
              <a:t>Союза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6143636" cy="1000108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chemeClr val="bg1"/>
                </a:solidFill>
              </a:rPr>
              <a:t>Встречи ветеранов с учащимися </a:t>
            </a:r>
            <a:br>
              <a:rPr lang="ru-RU" sz="2800" b="1" i="1" dirty="0" smtClean="0">
                <a:solidFill>
                  <a:schemeClr val="bg1"/>
                </a:solidFill>
              </a:rPr>
            </a:br>
            <a:r>
              <a:rPr lang="ru-RU" sz="2800" b="1" i="1" dirty="0" smtClean="0">
                <a:solidFill>
                  <a:schemeClr val="bg1"/>
                </a:solidFill>
              </a:rPr>
              <a:t>школы-интерната № 30</a:t>
            </a:r>
            <a:endParaRPr lang="ru-RU" sz="2800" b="1" i="1" dirty="0">
              <a:solidFill>
                <a:schemeClr val="bg1"/>
              </a:solidFill>
            </a:endParaRPr>
          </a:p>
        </p:txBody>
      </p:sp>
      <p:pic>
        <p:nvPicPr>
          <p:cNvPr id="3075" name="Picture 3" descr="C:\Documents and Settings\user\Рабочий стол\На конкурс Журналистам\Максименко Ф.С. Коломейцев А.Ф., Почукаев С.К. с учениками шк-ин № 30 .jpg"/>
          <p:cNvPicPr>
            <a:picLocks noChangeAspect="1" noChangeArrowheads="1"/>
          </p:cNvPicPr>
          <p:nvPr/>
        </p:nvPicPr>
        <p:blipFill>
          <a:blip r:embed="rId2"/>
          <a:srcRect l="2635" t="1349" r="1177"/>
          <a:stretch>
            <a:fillRect/>
          </a:stretch>
        </p:blipFill>
        <p:spPr bwMode="auto">
          <a:xfrm>
            <a:off x="214282" y="3000372"/>
            <a:ext cx="5214974" cy="371475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3074" name="Picture 2" descr="C:\Documents and Settings\user\Рабочий стол\На конкурс Журналистам\Коомейцев, Почукаев, Вартский на встече с детьми .jpg"/>
          <p:cNvPicPr>
            <a:picLocks noChangeAspect="1" noChangeArrowheads="1"/>
          </p:cNvPicPr>
          <p:nvPr/>
        </p:nvPicPr>
        <p:blipFill>
          <a:blip r:embed="rId3"/>
          <a:srcRect b="2692"/>
          <a:stretch>
            <a:fillRect/>
          </a:stretch>
        </p:blipFill>
        <p:spPr bwMode="auto">
          <a:xfrm>
            <a:off x="4000496" y="1071546"/>
            <a:ext cx="4896406" cy="350046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914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i="1" dirty="0" smtClean="0">
                <a:solidFill>
                  <a:schemeClr val="bg1"/>
                </a:solidFill>
              </a:rPr>
              <a:t>Ветераны 47 ГМП и учащиеся </a:t>
            </a:r>
            <a:br>
              <a:rPr lang="ru-RU" sz="2800" b="1" i="1" dirty="0" smtClean="0">
                <a:solidFill>
                  <a:schemeClr val="bg1"/>
                </a:solidFill>
              </a:rPr>
            </a:br>
            <a:r>
              <a:rPr lang="ru-RU" sz="2800" b="1" i="1" dirty="0" smtClean="0">
                <a:solidFill>
                  <a:schemeClr val="bg1"/>
                </a:solidFill>
              </a:rPr>
              <a:t>на местах  боевой славы</a:t>
            </a:r>
            <a:endParaRPr lang="ru-RU" sz="2800" b="1" i="1" dirty="0">
              <a:solidFill>
                <a:schemeClr val="bg1"/>
              </a:solidFill>
            </a:endParaRPr>
          </a:p>
        </p:txBody>
      </p:sp>
      <p:pic>
        <p:nvPicPr>
          <p:cNvPr id="4" name="Picture 2" descr="C:\Documents and Settings\user\Рабочий стол\На конкурс Журналистам\Ветераны 47 ГМП и уч-ся на местах боевой славы .jpg"/>
          <p:cNvPicPr>
            <a:picLocks noChangeAspect="1" noChangeArrowheads="1"/>
          </p:cNvPicPr>
          <p:nvPr/>
        </p:nvPicPr>
        <p:blipFill>
          <a:blip r:embed="rId2"/>
          <a:srcRect l="2700" r="1439" b="5594"/>
          <a:stretch>
            <a:fillRect/>
          </a:stretch>
        </p:blipFill>
        <p:spPr bwMode="auto">
          <a:xfrm>
            <a:off x="428596" y="1142984"/>
            <a:ext cx="8429684" cy="553594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user\Рабочий стол\На конкурс Журналистам\Ветераны 47 ГМП и кол. учителей 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785786" y="928670"/>
            <a:ext cx="7743592" cy="570419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3339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    </a:t>
            </a:r>
            <a:r>
              <a:rPr lang="ru-RU" sz="3600" b="1" i="1" dirty="0" smtClean="0">
                <a:solidFill>
                  <a:schemeClr val="bg1"/>
                </a:solidFill>
              </a:rPr>
              <a:t>Ветераны и коллектив учителей </a:t>
            </a:r>
            <a:endParaRPr lang="ru-RU" sz="36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419212"/>
          </a:xfrm>
        </p:spPr>
        <p:txBody>
          <a:bodyPr>
            <a:noAutofit/>
          </a:bodyPr>
          <a:lstStyle/>
          <a:p>
            <a:pPr algn="ctr"/>
            <a:r>
              <a:rPr lang="ru-RU" sz="3200" b="1" i="1" dirty="0" smtClean="0">
                <a:solidFill>
                  <a:schemeClr val="bg1"/>
                </a:solidFill>
              </a:rPr>
              <a:t>2000г. Анатолий Филиппович  </a:t>
            </a:r>
            <a:r>
              <a:rPr lang="ru-RU" sz="3200" b="1" i="1" dirty="0" smtClean="0">
                <a:solidFill>
                  <a:schemeClr val="bg1"/>
                </a:solidFill>
              </a:rPr>
              <a:t>на </a:t>
            </a:r>
            <a:r>
              <a:rPr lang="ru-RU" sz="3200" b="1" i="1" dirty="0" smtClean="0">
                <a:solidFill>
                  <a:schemeClr val="bg1"/>
                </a:solidFill>
              </a:rPr>
              <a:t>Красной площади в праздничной колонне </a:t>
            </a:r>
            <a:r>
              <a:rPr lang="ru-RU" sz="3200" b="1" i="1" dirty="0" smtClean="0">
                <a:solidFill>
                  <a:schemeClr val="bg1"/>
                </a:solidFill>
              </a:rPr>
              <a:t>фронтовиков</a:t>
            </a:r>
            <a:endParaRPr lang="ru-RU" sz="3200" dirty="0">
              <a:solidFill>
                <a:schemeClr val="bg1"/>
              </a:solidFill>
            </a:endParaRPr>
          </a:p>
        </p:txBody>
      </p:sp>
      <p:pic>
        <p:nvPicPr>
          <p:cNvPr id="5122" name="Picture 2" descr="C:\Documents and Settings\user\Рабочий стол\На конкурс Журналистам\3 сл. Коломейцев А.Ф. 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643050"/>
            <a:ext cx="7858180" cy="501710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4422"/>
          </a:xfrm>
        </p:spPr>
        <p:txBody>
          <a:bodyPr>
            <a:noAutofit/>
          </a:bodyPr>
          <a:lstStyle/>
          <a:p>
            <a:pPr algn="ctr"/>
            <a:r>
              <a:rPr lang="ru-RU" sz="3200" b="1" i="1" dirty="0" smtClean="0">
                <a:solidFill>
                  <a:schemeClr val="bg1"/>
                </a:solidFill>
              </a:rPr>
              <a:t>сл. </a:t>
            </a:r>
            <a:r>
              <a:rPr lang="ru-RU" sz="3200" b="1" i="1" dirty="0" smtClean="0">
                <a:solidFill>
                  <a:schemeClr val="bg1"/>
                </a:solidFill>
              </a:rPr>
              <a:t>Степанов </a:t>
            </a:r>
            <a:r>
              <a:rPr lang="ru-RU" sz="3200" b="1" i="1" dirty="0" smtClean="0">
                <a:solidFill>
                  <a:schemeClr val="bg1"/>
                </a:solidFill>
              </a:rPr>
              <a:t>В.С. </a:t>
            </a:r>
            <a:r>
              <a:rPr lang="ru-RU" sz="3200" b="1" i="1" smtClean="0">
                <a:solidFill>
                  <a:schemeClr val="bg1"/>
                </a:solidFill>
              </a:rPr>
              <a:t>сп. </a:t>
            </a:r>
            <a:r>
              <a:rPr lang="ru-RU" sz="3200" b="1" i="1" dirty="0" err="1" smtClean="0">
                <a:solidFill>
                  <a:schemeClr val="bg1"/>
                </a:solidFill>
              </a:rPr>
              <a:t>Коломейчев</a:t>
            </a:r>
            <a:r>
              <a:rPr lang="ru-RU" sz="3200" b="1" i="1" dirty="0" smtClean="0">
                <a:solidFill>
                  <a:schemeClr val="bg1"/>
                </a:solidFill>
              </a:rPr>
              <a:t> А.Ф. </a:t>
            </a:r>
            <a:r>
              <a:rPr lang="ru-RU" sz="3200" b="1" i="1" dirty="0" smtClean="0">
                <a:solidFill>
                  <a:schemeClr val="bg1"/>
                </a:solidFill>
              </a:rPr>
              <a:t/>
            </a:r>
            <a:br>
              <a:rPr lang="ru-RU" sz="3200" b="1" i="1" dirty="0" smtClean="0">
                <a:solidFill>
                  <a:schemeClr val="bg1"/>
                </a:solidFill>
              </a:rPr>
            </a:br>
            <a:r>
              <a:rPr lang="ru-RU" sz="3200" b="1" i="1" dirty="0" smtClean="0">
                <a:solidFill>
                  <a:schemeClr val="bg1"/>
                </a:solidFill>
              </a:rPr>
              <a:t>1945г</a:t>
            </a:r>
            <a:r>
              <a:rPr lang="ru-RU" sz="3200" b="1" i="1" dirty="0" smtClean="0">
                <a:solidFill>
                  <a:schemeClr val="bg1"/>
                </a:solidFill>
              </a:rPr>
              <a:t>. </a:t>
            </a:r>
            <a:r>
              <a:rPr lang="ru-RU" sz="3200" b="1" i="1" dirty="0" smtClean="0">
                <a:solidFill>
                  <a:schemeClr val="bg1"/>
                </a:solidFill>
              </a:rPr>
              <a:t>Вена</a:t>
            </a:r>
            <a:endParaRPr lang="ru-RU" sz="3200" dirty="0">
              <a:solidFill>
                <a:schemeClr val="bg1"/>
              </a:solidFill>
            </a:endParaRPr>
          </a:p>
        </p:txBody>
      </p:sp>
      <p:pic>
        <p:nvPicPr>
          <p:cNvPr id="6146" name="Picture 2" descr="C:\Documents and Settings\user\Рабочий стол\На конкурс Журналистам\сл. Степано В.С. сл. Коломейчев А.Ф. 1945г. Вена.jpg"/>
          <p:cNvPicPr>
            <a:picLocks noChangeAspect="1" noChangeArrowheads="1"/>
          </p:cNvPicPr>
          <p:nvPr/>
        </p:nvPicPr>
        <p:blipFill>
          <a:blip r:embed="rId2"/>
          <a:srcRect l="1829" t="2499" r="1259" b="5052"/>
          <a:stretch>
            <a:fillRect/>
          </a:stretch>
        </p:blipFill>
        <p:spPr bwMode="auto">
          <a:xfrm>
            <a:off x="714348" y="1214422"/>
            <a:ext cx="7786742" cy="5436027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36</TotalTime>
  <Words>59</Words>
  <PresentationFormat>Экран (4:3)</PresentationFormat>
  <Paragraphs>27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Бумажная</vt:lpstr>
      <vt:lpstr>                                                     ГБОУ  СКОШИ   № 30 имени К.А. Микаэльяна    Москва, ул. Олений вал  д. 22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vt:lpstr>
      <vt:lpstr>       7 апреля 1940 года  Анатолию Филипповичу Коломейцеву  присвоено звание Героя Советского Союза </vt:lpstr>
      <vt:lpstr>Встречи ветеранов с учащимися  школы-интерната № 30</vt:lpstr>
      <vt:lpstr>Ветераны 47 ГМП и учащиеся  на местах  боевой славы</vt:lpstr>
      <vt:lpstr>    Ветераны и коллектив учителей </vt:lpstr>
      <vt:lpstr>2000г. Анатолий Филиппович  на Красной площади в праздничной колонне фронтовиков</vt:lpstr>
      <vt:lpstr>сл. Степанов В.С. сп. Коломейчев А.Ф.  1945г. Вена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                                     ГБОУ  СКОШИ   № 30 имени К.А. Микаэльяна    Москва, ул. Олений вал  д. 22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dc:title>
  <cp:lastModifiedBy>Your User Name</cp:lastModifiedBy>
  <cp:revision>5</cp:revision>
  <dcterms:modified xsi:type="dcterms:W3CDTF">2014-01-12T20:26:23Z</dcterms:modified>
</cp:coreProperties>
</file>