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66" r:id="rId3"/>
    <p:sldId id="267" r:id="rId4"/>
    <p:sldId id="265" r:id="rId5"/>
    <p:sldId id="264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2" autoAdjust="0"/>
    <p:restoredTop sz="85117" autoAdjust="0"/>
  </p:normalViewPr>
  <p:slideViewPr>
    <p:cSldViewPr snapToGrid="0">
      <p:cViewPr varScale="1">
        <p:scale>
          <a:sx n="62" d="100"/>
          <a:sy n="62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319-A183-49E9-B188-CA3AE2FCF1DE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AA56-A783-443E-ACC4-DA7332364B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A56-A783-443E-ACC4-DA7332364B6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4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A56-A783-443E-ACC4-DA7332364B6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A56-A783-443E-ACC4-DA7332364B6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8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1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4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800A-AAE3-4F3F-B002-F38AEB23A0B5}" type="datetimeFigureOut">
              <a:rPr lang="ru-RU" smtClean="0"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A701-76F6-4B11-A27A-A262FAE4E5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6007">
        <p14:reveal/>
      </p:transition>
    </mc:Choice>
    <mc:Fallback xmlns="">
      <p:transition spd="slow" advTm="600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yandex.ru/images/search?source=wiz&amp;img_url=http://fedpress.ru/sites/fedpress/files/nancy/news/58802653_22568154.jpg&amp;uinfo=sw-1280-sh-1024-ww-1263-wh-832-pd-1-wp-5x4_1280x1024&amp;_=1423488031208&amp;viewport=wide&amp;p=4&amp;text=%D0%BA%D0%B0%D1%80%D1%82%D0%B8%D0%BD%D0%BA%D0%B8%20%D0%B2%D0%BE%D0%B5%D0%BD%D0%BD%D0%BE%D0%B9%20%D1%82%D0%B5%D0%BC%D0%B0%D1%82%D0%B8%D0%BA%D0%B8%20%D0%B4%D0%BB%D1%8F%20%D0%B4%D0%B5%D1%82%D0%B5%D0%B9&amp;noreask=1&amp;pos=136&amp;rpt=simage&amp;lr=43&amp;pi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yandex.ru/images/search?source=wiz&amp;img_url=http://fedpress.ru/sites/fedpress/files/nancy/news/58802653_22568154.jpg&amp;uinfo=sw-1280-sh-1024-ww-1263-wh-832-pd-1-wp-5x4_1280x1024&amp;_=1423488031208&amp;viewport=wide&amp;p=4&amp;text=%D0%BA%D0%B0%D1%80%D1%82%D0%B8%D0%BD%D0%BA%D0%B8%20%D0%B2%D0%BE%D0%B5%D0%BD%D0%BD%D0%BE%D0%B9%20%D1%82%D0%B5%D0%BC%D0%B0%D1%82%D0%B8%D0%BA%D0%B8%20%D0%B4%D0%BB%D1%8F%20%D0%B4%D0%B5%D1%82%D0%B5%D0%B9&amp;noreask=1&amp;pos=136&amp;rpt=simage&amp;lr=43&amp;pi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0"/>
                <a:lumOff val="100000"/>
              </a:schemeClr>
            </a:gs>
            <a:gs pos="4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98" y="3677935"/>
            <a:ext cx="9032789" cy="209997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b="1" i="1" dirty="0" smtClean="0">
                <a:latin typeface="Bookman Old Style" panose="02050604050505020204" pitchFamily="18" charset="0"/>
              </a:rPr>
              <a:t>«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Военные дороги моего прадеда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»</a:t>
            </a: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b="1" dirty="0" err="1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Асылгареева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Аделина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ученица 7 </a:t>
            </a: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«А» класса </a:t>
            </a:r>
            <a:b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Руководитель:   </a:t>
            </a:r>
            <a:r>
              <a:rPr lang="ru-RU" sz="1600" b="1" dirty="0" err="1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Разова</a:t>
            </a: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Татьяна Альбертовна</a:t>
            </a:r>
            <a:b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Заинская</a:t>
            </a: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СОШ №7 с углубленным изучением отдельных предметов </a:t>
            </a:r>
            <a:b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Республика Татарстан, город Заинск</a:t>
            </a:r>
            <a:br>
              <a:rPr lang="ru-RU" sz="1600" b="1" dirty="0">
                <a:solidFill>
                  <a:srgbClr val="E8B7B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8326" y="6103917"/>
            <a:ext cx="4607627" cy="344384"/>
          </a:xfrm>
        </p:spPr>
        <p:txBody>
          <a:bodyPr>
            <a:normAutofit fontScale="92500" lnSpcReduction="20000"/>
          </a:bodyPr>
          <a:lstStyle/>
          <a:p>
            <a:endParaRPr lang="ru-RU" i="1" dirty="0" smtClean="0"/>
          </a:p>
          <a:p>
            <a:endParaRPr lang="ru-RU" sz="14400" i="1" dirty="0" smtClean="0"/>
          </a:p>
          <a:p>
            <a:endParaRPr lang="ru-RU" i="1" dirty="0"/>
          </a:p>
        </p:txBody>
      </p:sp>
      <p:pic>
        <p:nvPicPr>
          <p:cNvPr id="4" name="Рисунок 3" descr="http://im1-tub-ru.yandex.net/i?id=28a7e5c28309a66bb83f8bc1516efb70-35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5571" cy="297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6" y="179035"/>
            <a:ext cx="3183924" cy="57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215">
        <p14:reveal/>
      </p:transition>
    </mc:Choice>
    <mc:Fallback xmlns="">
      <p:transition spd="slow" advTm="6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09403" y="261257"/>
            <a:ext cx="108777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Мой прадедушка 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Баширов Тухбат Ромазанович </a:t>
            </a:r>
            <a:r>
              <a:rPr lang="ru-RU" sz="3200" dirty="0" smtClean="0">
                <a:latin typeface="Bookman Old Style" panose="02050604050505020204" pitchFamily="18" charset="0"/>
              </a:rPr>
              <a:t>родился 4 декабря 1912 года в деревне Малые Аты Нижнекамского района (Шереметьевский район).</a:t>
            </a:r>
          </a:p>
          <a:p>
            <a:endParaRPr lang="ru-RU" sz="3200" dirty="0" smtClean="0">
              <a:latin typeface="Bookman Old Style" panose="02050604050505020204" pitchFamily="18" charset="0"/>
            </a:endParaRPr>
          </a:p>
          <a:p>
            <a:r>
              <a:rPr lang="ru-RU" sz="3200" dirty="0" smtClean="0">
                <a:latin typeface="Bookman Old Style" panose="02050604050505020204" pitchFamily="18" charset="0"/>
              </a:rPr>
              <a:t>Родился в семье крестьян. Семья состояла из пяти человек )папа – Ромазан, мама – Минсылу, сестра – Минсеуря, брат – Зельнур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latin typeface="Bookman Old Style" panose="02050604050505020204" pitchFamily="18" charset="0"/>
              </a:rPr>
              <a:t>и прадедушка – </a:t>
            </a:r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Тухбат</a:t>
            </a:r>
            <a:r>
              <a:rPr lang="ru-RU" sz="3200" dirty="0" smtClean="0">
                <a:latin typeface="Bookman Old Style" panose="02050604050505020204" pitchFamily="18" charset="0"/>
              </a:rPr>
              <a:t>).</a:t>
            </a:r>
          </a:p>
          <a:p>
            <a:r>
              <a:rPr lang="ru-RU" sz="3200" dirty="0" smtClean="0">
                <a:latin typeface="Bookman Old Style" panose="02050604050505020204" pitchFamily="18" charset="0"/>
              </a:rPr>
              <a:t>                              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latin typeface="Bookman Old Style" panose="02050604050505020204" pitchFamily="18" charset="0"/>
              </a:rPr>
              <a:t>                              Закончил семилетнюю школу.</a:t>
            </a:r>
          </a:p>
          <a:p>
            <a:endParaRPr lang="ru-RU" sz="3200" dirty="0" smtClean="0">
              <a:latin typeface="Bookman Old Style" panose="02050604050505020204" pitchFamily="18" charset="0"/>
            </a:endParaRPr>
          </a:p>
          <a:p>
            <a:pPr algn="r"/>
            <a:r>
              <a:rPr lang="ru-RU" sz="3200" dirty="0" smtClean="0">
                <a:latin typeface="Bookman Old Style" panose="02050604050505020204" pitchFamily="18" charset="0"/>
              </a:rPr>
              <a:t>                           Отец и брат прадедушки погибли             во время первой мировой в 1914-1915 года.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302">
        <p14:reveal/>
      </p:transition>
    </mc:Choice>
    <mc:Fallback xmlns="">
      <p:transition spd="slow" advTm="223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5844" y="624750"/>
            <a:ext cx="114003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 1930 году прадедушка призван на службу  в город Владивосток - моряком.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После службы поступил в 1934 году в военфельдшерское училище города Владивосток и окончил с оценками 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 «4» и «5» в 1936 году.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После окончания его направили в Узбекистан, там он работал в госпитале до начала войны.</a:t>
            </a:r>
            <a:endParaRPr lang="ru-RU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100">
        <p14:reveal/>
      </p:transition>
    </mc:Choice>
    <mc:Fallback xmlns="">
      <p:transition spd="slow" advTm="22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5" y="232738"/>
            <a:ext cx="11661569" cy="6387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endPos="0" dist="50800" dir="5400000" sy="-100000" algn="bl" rotWithShape="0"/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5" name="TextBox 4"/>
          <p:cNvSpPr txBox="1"/>
          <p:nvPr/>
        </p:nvSpPr>
        <p:spPr>
          <a:xfrm>
            <a:off x="694087" y="610459"/>
            <a:ext cx="10509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1941 году 23 августа его отправили на фронт. 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Дивизия формировалась под Москвой в городе Калуга, а оттуда он попал под Сталинград в 10/28 стрелковый полк, где он был военфельдшером.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На фронте его тяжело ранили и после ранения комиссовали.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970">
        <p14:reveal/>
      </p:transition>
    </mc:Choice>
    <mc:Fallback xmlns="">
      <p:transition spd="slow" advTm="219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-246274"/>
            <a:ext cx="12287534" cy="6911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1219200">
              <a:srgbClr val="000000">
                <a:alpha val="0"/>
              </a:srgb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11062648" cy="566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22 октября 1942 года его отправили работать в Узбекистан, Каршинский район в Ленинабадский военный госпиталь.</a:t>
            </a:r>
            <a:endParaRPr lang="ru-RU" sz="60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991">
        <p14:reveal/>
      </p:transition>
    </mc:Choice>
    <mc:Fallback xmlns="">
      <p:transition spd="slow" advTm="11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5" y="150125"/>
            <a:ext cx="11985310" cy="670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8489" y="245660"/>
            <a:ext cx="1080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Bookman Old Style" panose="02050604050505020204" pitchFamily="18" charset="0"/>
              </a:rPr>
              <a:t>В 1947 году он вернулся на родину.</a:t>
            </a: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В то время в тылу не хватало рабочих рук, и мой </a:t>
            </a: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прадедушка </a:t>
            </a: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пошёл работать </a:t>
            </a:r>
          </a:p>
          <a:p>
            <a:r>
              <a:rPr lang="ru-RU" sz="3600" b="1" i="1" dirty="0" smtClean="0">
                <a:latin typeface="Bookman Old Style" panose="02050604050505020204" pitchFamily="18" charset="0"/>
              </a:rPr>
              <a:t>в колхоз.</a:t>
            </a:r>
            <a:endParaRPr lang="ru-RU" sz="36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840">
        <p14:reveal/>
      </p:transition>
    </mc:Choice>
    <mc:Fallback xmlns="">
      <p:transition spd="slow" advTm="11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9" y="146949"/>
            <a:ext cx="11920734" cy="6555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38325" y="331336"/>
            <a:ext cx="109045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 1959 году переехал в г. Заинск в деревню Первая Бугульда, где начал работать в медпункте -фельдшером. После открытия нового пункта был переведен в посёлок Заготзерно. 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Выйдя на пенсию прадедушка продолжал посвящать свою жизнь медицине.</a:t>
            </a:r>
            <a:endParaRPr lang="ru-RU" sz="4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105">
        <p14:reveal/>
      </p:transition>
    </mc:Choice>
    <mc:Fallback xmlns="">
      <p:transition spd="slow" advTm="211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6" y="163773"/>
            <a:ext cx="11873553" cy="6525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6" y="1892040"/>
            <a:ext cx="6045960" cy="4797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55" y="365124"/>
            <a:ext cx="1076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Прадедушка - ветеран труда,    имеет ордена и медали.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42">
        <p14:reveal/>
      </p:transition>
    </mc:Choice>
    <mc:Fallback xmlns="">
      <p:transition spd="slow" advTm="11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0"/>
                <a:lumOff val="100000"/>
              </a:schemeClr>
            </a:gs>
            <a:gs pos="4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3792" y="1122362"/>
            <a:ext cx="9109694" cy="4393067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Bookman Old Style" panose="02050604050505020204" pitchFamily="18" charset="0"/>
              </a:rPr>
              <a:t>Спасибо за внимание.</a:t>
            </a:r>
            <a:endParaRPr lang="ru-RU" sz="7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8326" y="6103917"/>
            <a:ext cx="4607627" cy="3443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Асылгареева Аделина 7 «А» класс</a:t>
            </a:r>
            <a:endParaRPr lang="ru-RU" i="1" dirty="0"/>
          </a:p>
        </p:txBody>
      </p:sp>
      <p:pic>
        <p:nvPicPr>
          <p:cNvPr id="4" name="Рисунок 3" descr="http://im1-tub-ru.yandex.net/i?id=28a7e5c28309a66bb83f8bc1516efb70-35-144&amp;n=2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805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480">
        <p14:reveal/>
      </p:transition>
    </mc:Choice>
    <mc:Fallback xmlns="">
      <p:transition spd="slow" advTm="8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286</Words>
  <Application>Microsoft Office PowerPoint</Application>
  <PresentationFormat>Произвольный</PresentationFormat>
  <Paragraphs>30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«Военные дороги моего прадеда»  Автор: Асылгареева Аделина, ученица 7 «А» класса    Руководитель:   Разова  Татьяна Альбертовна МБОУ Заинская СОШ №7 с углубленным изучением отдельных предметов  Республика Татарстан, город Заинск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ВОВ</dc:title>
  <dc:creator>Асылгареева Светлана г.Заинск</dc:creator>
  <cp:lastModifiedBy>Учитель</cp:lastModifiedBy>
  <cp:revision>42</cp:revision>
  <dcterms:created xsi:type="dcterms:W3CDTF">2015-02-09T13:39:01Z</dcterms:created>
  <dcterms:modified xsi:type="dcterms:W3CDTF">2015-04-29T07:52:39Z</dcterms:modified>
</cp:coreProperties>
</file>