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3gpp" ContentType="audio/unknown"/>
  <Default Extension="jpg" ContentType="image/jpeg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9" r:id="rId8"/>
    <p:sldId id="270" r:id="rId9"/>
    <p:sldId id="271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1"/>
    <p:restoredTop sz="94494"/>
  </p:normalViewPr>
  <p:slideViewPr>
    <p:cSldViewPr>
      <p:cViewPr varScale="1">
        <p:scale>
          <a:sx n="110" d="100"/>
          <a:sy n="110" d="100"/>
        </p:scale>
        <p:origin x="67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05.05.15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7" Type="http://schemas.openxmlformats.org/officeDocument/2006/relationships/image" Target="../media/image2.jpeg"/><Relationship Id="rId8" Type="http://schemas.openxmlformats.org/officeDocument/2006/relationships/image" Target="../media/image3.png"/><Relationship Id="rId1" Type="http://schemas.microsoft.com/office/2007/relationships/media" Target="../media/media1.3gpp"/><Relationship Id="rId2" Type="http://schemas.openxmlformats.org/officeDocument/2006/relationships/audio" Target="../media/media1.3gp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19.png"/><Relationship Id="rId6" Type="http://schemas.openxmlformats.org/officeDocument/2006/relationships/image" Target="../media/image3.png"/><Relationship Id="rId1" Type="http://schemas.microsoft.com/office/2007/relationships/media" Target="../media/media15.3gpp"/><Relationship Id="rId2" Type="http://schemas.openxmlformats.org/officeDocument/2006/relationships/audio" Target="../media/media15.3gp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3.png"/><Relationship Id="rId1" Type="http://schemas.microsoft.com/office/2007/relationships/media" Target="../media/media16.3gpp"/><Relationship Id="rId2" Type="http://schemas.openxmlformats.org/officeDocument/2006/relationships/audio" Target="../media/media16.3gp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1" Type="http://schemas.microsoft.com/office/2007/relationships/media" Target="../media/media3.3gpp"/><Relationship Id="rId2" Type="http://schemas.openxmlformats.org/officeDocument/2006/relationships/audio" Target="../media/media3.3gp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7.jpeg"/><Relationship Id="rId6" Type="http://schemas.openxmlformats.org/officeDocument/2006/relationships/image" Target="../media/image3.png"/><Relationship Id="rId1" Type="http://schemas.microsoft.com/office/2007/relationships/media" Target="../media/media4.3gpp"/><Relationship Id="rId2" Type="http://schemas.openxmlformats.org/officeDocument/2006/relationships/audio" Target="../media/media4.3gp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8.jpeg"/><Relationship Id="rId6" Type="http://schemas.openxmlformats.org/officeDocument/2006/relationships/image" Target="../media/image9.jpg"/><Relationship Id="rId7" Type="http://schemas.openxmlformats.org/officeDocument/2006/relationships/image" Target="../media/image10.png"/><Relationship Id="rId8" Type="http://schemas.openxmlformats.org/officeDocument/2006/relationships/image" Target="../media/image3.png"/><Relationship Id="rId1" Type="http://schemas.microsoft.com/office/2007/relationships/media" Target="../media/media5.3gpp"/><Relationship Id="rId2" Type="http://schemas.openxmlformats.org/officeDocument/2006/relationships/audio" Target="../media/media5.3gpp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eg"/><Relationship Id="rId12" Type="http://schemas.openxmlformats.org/officeDocument/2006/relationships/image" Target="../media/image12.jpg"/><Relationship Id="rId13" Type="http://schemas.openxmlformats.org/officeDocument/2006/relationships/image" Target="../media/image3.png"/><Relationship Id="rId1" Type="http://schemas.microsoft.com/office/2007/relationships/media" Target="../media/media6.3gpp"/><Relationship Id="rId2" Type="http://schemas.openxmlformats.org/officeDocument/2006/relationships/audio" Target="../media/media6.3gpp"/><Relationship Id="rId3" Type="http://schemas.microsoft.com/office/2007/relationships/media" Target="../media/media7.3gpp"/><Relationship Id="rId4" Type="http://schemas.openxmlformats.org/officeDocument/2006/relationships/audio" Target="../media/media7.3gpp"/><Relationship Id="rId5" Type="http://schemas.microsoft.com/office/2007/relationships/media" Target="../media/media8.3gpp"/><Relationship Id="rId6" Type="http://schemas.openxmlformats.org/officeDocument/2006/relationships/audio" Target="../media/media8.3gpp"/><Relationship Id="rId7" Type="http://schemas.microsoft.com/office/2007/relationships/media" Target="../media/media9.3gpp"/><Relationship Id="rId8" Type="http://schemas.openxmlformats.org/officeDocument/2006/relationships/audio" Target="../media/media9.3gpp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13.jpg"/><Relationship Id="rId6" Type="http://schemas.openxmlformats.org/officeDocument/2006/relationships/image" Target="../media/image3.png"/><Relationship Id="rId1" Type="http://schemas.microsoft.com/office/2007/relationships/media" Target="../media/media10.3gpp"/><Relationship Id="rId2" Type="http://schemas.openxmlformats.org/officeDocument/2006/relationships/audio" Target="../media/media10.3gp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14.jpeg"/><Relationship Id="rId6" Type="http://schemas.openxmlformats.org/officeDocument/2006/relationships/image" Target="../media/image3.png"/><Relationship Id="rId1" Type="http://schemas.microsoft.com/office/2007/relationships/media" Target="../media/media11.3gpp"/><Relationship Id="rId2" Type="http://schemas.openxmlformats.org/officeDocument/2006/relationships/audio" Target="../media/media11.3gp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jpg"/><Relationship Id="rId5" Type="http://schemas.openxmlformats.org/officeDocument/2006/relationships/image" Target="../media/image15.jpeg"/><Relationship Id="rId6" Type="http://schemas.openxmlformats.org/officeDocument/2006/relationships/image" Target="../media/image16.jpg"/><Relationship Id="rId7" Type="http://schemas.openxmlformats.org/officeDocument/2006/relationships/image" Target="../media/image3.png"/><Relationship Id="rId1" Type="http://schemas.microsoft.com/office/2007/relationships/media" Target="../media/media12.3gpp"/><Relationship Id="rId2" Type="http://schemas.openxmlformats.org/officeDocument/2006/relationships/audio" Target="../media/media12.3gp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4.3gpp"/><Relationship Id="rId4" Type="http://schemas.openxmlformats.org/officeDocument/2006/relationships/audio" Target="../media/media14.3gpp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3.png"/><Relationship Id="rId1" Type="http://schemas.microsoft.com/office/2007/relationships/media" Target="../media/media13.3gpp"/><Relationship Id="rId2" Type="http://schemas.openxmlformats.org/officeDocument/2006/relationships/audio" Target="../media/media13.3gp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11" descr="img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05840" y="260648"/>
            <a:ext cx="7132320" cy="79166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3600" b="1" kern="1200" dirty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merican Retro"/>
                <a:ea typeface="Times New Roman"/>
                <a:cs typeface="Times New Roman"/>
              </a:rPr>
              <a:t> </a:t>
            </a:r>
            <a:r>
              <a:rPr lang="ru-RU" sz="3600" b="1" kern="1200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American Retro"/>
                <a:ea typeface="Times New Roman"/>
                <a:cs typeface="Times New Roman"/>
              </a:rPr>
              <a:t> </a:t>
            </a:r>
            <a:r>
              <a:rPr lang="kk-KZ" sz="3600" kern="1200" dirty="0" smtClean="0">
                <a:solidFill>
                  <a:srgbClr val="6600FF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Arial"/>
                <a:cs typeface="Arial"/>
              </a:rPr>
              <a:t>«</a:t>
            </a:r>
            <a:r>
              <a:rPr lang="ru-RU" sz="3600" b="1" kern="50" dirty="0">
                <a:solidFill>
                  <a:srgbClr val="6600FF"/>
                </a:solidFill>
                <a:effectLst/>
                <a:latin typeface="Georgia"/>
                <a:ea typeface="Arial"/>
              </a:rPr>
              <a:t>Мой прадедушка – </a:t>
            </a:r>
            <a:endParaRPr lang="ru-RU" sz="1200" kern="50" dirty="0">
              <a:effectLst/>
              <a:latin typeface="Times New Roman"/>
              <a:ea typeface="Arial"/>
            </a:endParaRPr>
          </a:p>
          <a:p>
            <a:pPr algn="ctr">
              <a:spcAft>
                <a:spcPts val="0"/>
              </a:spcAft>
            </a:pPr>
            <a:r>
              <a:rPr lang="ru-RU" sz="3600" b="1" kern="50" dirty="0" smtClean="0">
                <a:solidFill>
                  <a:srgbClr val="6600FF"/>
                </a:solidFill>
                <a:effectLst/>
                <a:latin typeface="Georgia"/>
                <a:ea typeface="Arial"/>
              </a:rPr>
              <a:t>участник</a:t>
            </a:r>
            <a:endParaRPr lang="ru-RU" sz="1200" kern="50" dirty="0">
              <a:effectLst/>
              <a:latin typeface="Times New Roman"/>
              <a:ea typeface="Arial"/>
            </a:endParaRPr>
          </a:p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6600FF"/>
                </a:solidFill>
                <a:effectLst/>
                <a:latin typeface="Georgia"/>
                <a:ea typeface="Times New Roman"/>
              </a:rPr>
              <a:t> Великой Отечественной войны</a:t>
            </a:r>
            <a:r>
              <a:rPr lang="kk-KZ" sz="3600" kern="1200" dirty="0">
                <a:solidFill>
                  <a:srgbClr val="6600FF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Arial"/>
              </a:rPr>
              <a:t>»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kk-KZ" sz="2400" b="1" kern="1200" dirty="0">
                <a:solidFill>
                  <a:srgbClr val="000099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kk-KZ" sz="2000" b="1" kern="1200" dirty="0" smtClean="0"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kk-KZ" sz="2000" b="1" dirty="0"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kk-KZ" sz="2000" b="1" kern="1200" dirty="0" smtClean="0"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kk-KZ" sz="2000" b="1" dirty="0"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kk-KZ" sz="2000" b="1" kern="1200" dirty="0" smtClean="0"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kk-KZ" sz="2000" b="1" dirty="0"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Cambria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kk-KZ" sz="2000" b="1" kern="1200" dirty="0" err="1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Ученицы</a:t>
            </a:r>
            <a:r>
              <a:rPr lang="kk-KZ" sz="2000" b="1" dirty="0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2 «</a:t>
            </a:r>
            <a:r>
              <a:rPr lang="ru-RU" sz="2000" b="1" dirty="0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Б</a:t>
            </a:r>
            <a:r>
              <a:rPr lang="kk-KZ" sz="2000" b="1" dirty="0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» класса</a:t>
            </a:r>
            <a:endParaRPr lang="ru-RU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err="1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Вирясова</a:t>
            </a:r>
            <a:r>
              <a:rPr lang="ru-RU" b="1" dirty="0" smtClean="0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 Елизавета Юрьевна</a:t>
            </a:r>
            <a:endParaRPr lang="ru-RU" sz="1600" dirty="0">
              <a:latin typeface="Times New Roman"/>
              <a:ea typeface="Times New Roman"/>
            </a:endParaRPr>
          </a:p>
          <a:p>
            <a:pPr marL="90170">
              <a:spcAft>
                <a:spcPts val="0"/>
              </a:spcAft>
            </a:pP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Рисунок 6" descr="VII Международный фестиваль телепрограмм и телефильмов &quot;ВЕЧН…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046" y="3120008"/>
            <a:ext cx="4464497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Голосовой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98821" y="5314269"/>
            <a:ext cx="812800" cy="812800"/>
          </a:xfrm>
          <a:prstGeom prst="rect">
            <a:avLst/>
          </a:prstGeom>
        </p:spPr>
      </p:pic>
      <p:pic>
        <p:nvPicPr>
          <p:cNvPr id="4" name="Из_к_ф_Офицеры-От_героев_былых_времен_минус_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5200" y="57206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43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7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2121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11" descr="img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5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4" descr="Безымянный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4" y="1461785"/>
            <a:ext cx="6998858" cy="53520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52214" y="944724"/>
            <a:ext cx="3600400" cy="7920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1400" b="1" dirty="0">
                <a:latin typeface="Georgia" panose="02040502050405020303" pitchFamily="18" charset="0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9398" y="492195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Вечная память!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6" name="Голосовой 1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1347" y="530120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391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11" descr="img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Голосовой 1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373216"/>
            <a:ext cx="812800" cy="812800"/>
          </a:xfrm>
        </p:spPr>
      </p:pic>
      <p:sp>
        <p:nvSpPr>
          <p:cNvPr id="5" name="Прямоугольник 4"/>
          <p:cNvSpPr/>
          <p:nvPr/>
        </p:nvSpPr>
        <p:spPr>
          <a:xfrm>
            <a:off x="1475656" y="404664"/>
            <a:ext cx="7083479" cy="7920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Заключение</a:t>
            </a:r>
            <a:r>
              <a:rPr lang="ru-RU" sz="3600" b="1" i="1" dirty="0">
                <a:solidFill>
                  <a:srgbClr val="FF0000"/>
                </a:solidFill>
                <a:latin typeface="Georgia" panose="02040502050405020303" pitchFamily="18" charset="0"/>
              </a:rPr>
              <a:t>.</a:t>
            </a:r>
            <a:r>
              <a:rPr lang="ru-RU" sz="2000" b="1" dirty="0">
                <a:latin typeface="Georgia" panose="02040502050405020303" pitchFamily="18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672" y="1417638"/>
            <a:ext cx="9144000" cy="187220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2800" b="1" dirty="0">
                <a:latin typeface="Georgia" panose="02040502050405020303" pitchFamily="18" charset="0"/>
              </a:rPr>
              <a:t> …Поклонимся великим тем годам,</a:t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    Тем славным командирам и бойцам,</a:t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    И маршалам страны, и рядовым,</a:t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    Поклонимся и </a:t>
            </a:r>
            <a:r>
              <a:rPr lang="ru-RU" sz="2800" b="1" dirty="0" smtClean="0">
                <a:latin typeface="Georgia" panose="02040502050405020303" pitchFamily="18" charset="0"/>
              </a:rPr>
              <a:t>мёртвым</a:t>
            </a:r>
            <a:r>
              <a:rPr lang="ru-RU" sz="2800" b="1" dirty="0">
                <a:latin typeface="Georgia" panose="02040502050405020303" pitchFamily="18" charset="0"/>
              </a:rPr>
              <a:t>, и живым –</a:t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    Всем тем, кого забыть нельзя,</a:t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    Поклонимся. Поклонимся, друзья.</a:t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    Всем миром, всем народом, всей землей</a:t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    Поклонимся за тот великий бой.</a:t>
            </a:r>
            <a:br>
              <a:rPr lang="ru-RU" sz="2800" b="1" dirty="0">
                <a:latin typeface="Georgia" panose="02040502050405020303" pitchFamily="18" charset="0"/>
              </a:rPr>
            </a:br>
            <a:r>
              <a:rPr lang="ru-RU" sz="2800" b="1" dirty="0">
                <a:latin typeface="Georgia" panose="02040502050405020303" pitchFamily="18" charset="0"/>
              </a:rPr>
              <a:t>    Поклонимся за каждый смертный бой…</a:t>
            </a:r>
            <a:r>
              <a:rPr lang="ru-RU" sz="1600" b="1" dirty="0">
                <a:latin typeface="Georgia" panose="02040502050405020303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2011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11" descr="img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Голосовой 4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8768" y="5252892"/>
            <a:ext cx="812800" cy="812800"/>
          </a:xfrm>
        </p:spPr>
      </p:pic>
      <p:sp>
        <p:nvSpPr>
          <p:cNvPr id="5" name="Прямоугольник 4"/>
          <p:cNvSpPr/>
          <p:nvPr/>
        </p:nvSpPr>
        <p:spPr>
          <a:xfrm>
            <a:off x="-54260" y="-69448"/>
            <a:ext cx="9036496" cy="65436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1200" b="1" dirty="0"/>
              <a:t> </a:t>
            </a:r>
            <a:endParaRPr lang="ru-RU" sz="1200" b="1" dirty="0" smtClean="0"/>
          </a:p>
          <a:p>
            <a:pPr algn="ctr"/>
            <a:endParaRPr lang="ru-RU" sz="12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sz="12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ru-RU" sz="1400" b="1" dirty="0">
              <a:latin typeface="Georgia" panose="02040502050405020303" pitchFamily="18" charset="0"/>
            </a:endParaRPr>
          </a:p>
          <a:p>
            <a:pPr algn="ctr"/>
            <a:r>
              <a:rPr lang="ru-RU" sz="1400" b="1" dirty="0">
                <a:latin typeface="Georgia" panose="02040502050405020303" pitchFamily="18" charset="0"/>
              </a:rPr>
              <a:t> </a:t>
            </a:r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Эта война не обошла стороной и нашу семью!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Мы все помним</a:t>
            </a:r>
            <a:endParaRPr lang="ru-RU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Блог - Привет.ру - 9 мая - Личный интернет дневник пользователя Soap4ik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98" y="2354665"/>
            <a:ext cx="3119218" cy="279736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7" descr="Обои советские, тяжелые танки, танки, Великая Отечественная война, КВ 436154 / Раздел: Оружие / HallPic.ru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829" y="3087529"/>
            <a:ext cx="3672408" cy="2503843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6" descr="4 - фото Записи в рубрике 4 - фото ПАТРИОТЫ СВОЕЙ ЗЕМЛИ : LiveInternet - Российский Сервис Онлайн-Дневников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077" y="2073825"/>
            <a:ext cx="4096041" cy="2797366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1699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11" descr="img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 descr="Изображение.jpe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32587"/>
            <a:ext cx="4045898" cy="5730873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-459432"/>
            <a:ext cx="9036496" cy="14401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1200" b="1" dirty="0"/>
              <a:t> </a:t>
            </a:r>
            <a:endParaRPr lang="ru-RU" sz="1200" b="1" dirty="0" smtClean="0"/>
          </a:p>
          <a:p>
            <a:pPr algn="ctr"/>
            <a:endParaRPr lang="ru-RU" sz="28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4000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Вирясов</a:t>
            </a:r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4000" b="1" i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Арсентий</a:t>
            </a:r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Федорович</a:t>
            </a:r>
            <a:endParaRPr lang="ru-RU" sz="40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sz="1400" b="1" dirty="0">
                <a:latin typeface="Georgia" panose="02040502050405020303" pitchFamily="18" charset="0"/>
              </a:rPr>
              <a:t> 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618" y="1877070"/>
            <a:ext cx="2292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1914 </a:t>
            </a:r>
            <a:r>
              <a:rPr lang="ru-RU" sz="4000" b="1" i="1" dirty="0" err="1" smtClean="0">
                <a:solidFill>
                  <a:srgbClr val="FF0000"/>
                </a:solidFill>
              </a:rPr>
              <a:t>г.р</a:t>
            </a:r>
            <a:r>
              <a:rPr lang="ru-RU" sz="4000" b="1" i="1" dirty="0" smtClean="0">
                <a:solidFill>
                  <a:srgbClr val="FF0000"/>
                </a:solidFill>
              </a:rPr>
              <a:t> -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57658" y="1912766"/>
            <a:ext cx="2915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-18.03.1945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pic>
        <p:nvPicPr>
          <p:cNvPr id="3" name="Голосовой 22.3gp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334" y="5632849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41306" y="18172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42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 descr="img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2159" y="260648"/>
            <a:ext cx="9036496" cy="15841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1200" b="1" dirty="0"/>
              <a:t> </a:t>
            </a:r>
            <a:endParaRPr lang="ru-RU" sz="12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Медаль  «За отвагу», Орден «Слава 3-й </a:t>
            </a:r>
            <a:r>
              <a:rPr lang="ru-RU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С</a:t>
            </a:r>
            <a:r>
              <a:rPr lang="ru-RU" sz="28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тепени»</a:t>
            </a:r>
            <a:endParaRPr lang="ru-RU" sz="1400" b="1" i="1" dirty="0">
              <a:latin typeface="Georgia" panose="02040502050405020303" pitchFamily="18" charset="0"/>
            </a:endParaRPr>
          </a:p>
          <a:p>
            <a:r>
              <a:rPr lang="ru-RU" sz="1400" b="1" dirty="0">
                <a:latin typeface="Georgia" panose="02040502050405020303" pitchFamily="18" charset="0"/>
              </a:rPr>
              <a:t> </a:t>
            </a:r>
          </a:p>
        </p:txBody>
      </p:sp>
      <p:pic>
        <p:nvPicPr>
          <p:cNvPr id="11" name="Изображение 10" descr="Изображение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99" y="2105472"/>
            <a:ext cx="3529340" cy="4782686"/>
          </a:xfrm>
          <a:prstGeom prst="rect">
            <a:avLst/>
          </a:prstGeom>
        </p:spPr>
      </p:pic>
      <p:pic>
        <p:nvPicPr>
          <p:cNvPr id="13" name="Изображение 12" descr="image0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2" y="2105472"/>
            <a:ext cx="2753576" cy="4737920"/>
          </a:xfrm>
          <a:prstGeom prst="rect">
            <a:avLst/>
          </a:prstGeom>
        </p:spPr>
      </p:pic>
      <p:pic>
        <p:nvPicPr>
          <p:cNvPr id="14" name="Изображение 13" descr="0OBg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690" y="2027385"/>
            <a:ext cx="2512463" cy="4753803"/>
          </a:xfrm>
          <a:prstGeom prst="rect">
            <a:avLst/>
          </a:prstGeom>
        </p:spPr>
      </p:pic>
      <p:pic>
        <p:nvPicPr>
          <p:cNvPr id="4" name="Голосовой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224" y="56314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14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11" descr="img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 descr="Изображение 1.jpeg"/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193" y="1686927"/>
            <a:ext cx="3825044" cy="5185502"/>
          </a:xfrm>
        </p:spPr>
      </p:pic>
      <p:sp>
        <p:nvSpPr>
          <p:cNvPr id="5" name="Прямоугольник 4"/>
          <p:cNvSpPr/>
          <p:nvPr/>
        </p:nvSpPr>
        <p:spPr>
          <a:xfrm>
            <a:off x="53752" y="836712"/>
            <a:ext cx="9036496" cy="15841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Орден Красной </a:t>
            </a:r>
            <a:r>
              <a:rPr lang="ru-RU" sz="32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З</a:t>
            </a:r>
            <a:r>
              <a:rPr lang="ru-RU" sz="32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везды</a:t>
            </a:r>
            <a:endParaRPr lang="ru-RU" sz="32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sz="1400" b="1" dirty="0">
                <a:latin typeface="Georgia" panose="02040502050405020303" pitchFamily="18" charset="0"/>
              </a:rPr>
              <a:t> </a:t>
            </a:r>
          </a:p>
        </p:txBody>
      </p:sp>
      <p:pic>
        <p:nvPicPr>
          <p:cNvPr id="7" name="Изображение 6" descr="85920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7" y="1686927"/>
            <a:ext cx="5256584" cy="5156644"/>
          </a:xfrm>
          <a:prstGeom prst="rect">
            <a:avLst/>
          </a:prstGeom>
        </p:spPr>
      </p:pic>
      <p:pic>
        <p:nvPicPr>
          <p:cNvPr id="9" name="Голосовой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7222" y="5301208"/>
            <a:ext cx="812800" cy="812800"/>
          </a:xfrm>
          <a:prstGeom prst="rect">
            <a:avLst/>
          </a:prstGeom>
        </p:spPr>
      </p:pic>
      <p:pic>
        <p:nvPicPr>
          <p:cNvPr id="11" name="Голосовой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2000" y="5301208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5765" y="-38010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3" name="Голосовой 2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87242" y="5301208"/>
            <a:ext cx="812800" cy="812800"/>
          </a:xfrm>
          <a:prstGeom prst="rect">
            <a:avLst/>
          </a:prstGeom>
        </p:spPr>
      </p:pic>
      <p:pic>
        <p:nvPicPr>
          <p:cNvPr id="4" name="Голосовой 2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87368" y="53012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94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9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888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6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8511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1" descr="img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0" name="Объект 9" descr="1329083139_isu-122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91452"/>
            <a:ext cx="6991424" cy="4292734"/>
          </a:xfrm>
        </p:spPr>
      </p:pic>
      <p:sp>
        <p:nvSpPr>
          <p:cNvPr id="5" name="Прямоугольник 4"/>
          <p:cNvSpPr/>
          <p:nvPr/>
        </p:nvSpPr>
        <p:spPr>
          <a:xfrm>
            <a:off x="80809" y="260648"/>
            <a:ext cx="9036496" cy="158417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Его последняя боевая машина</a:t>
            </a:r>
          </a:p>
          <a:p>
            <a:pPr algn="ctr"/>
            <a:r>
              <a:rPr lang="ru-RU" sz="5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ИСУ-122</a:t>
            </a:r>
            <a:endParaRPr lang="ru-RU" sz="5400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sz="1400" b="1" dirty="0">
                <a:latin typeface="Georgia" panose="02040502050405020303" pitchFamily="18" charset="0"/>
              </a:rPr>
              <a:t> </a:t>
            </a:r>
          </a:p>
        </p:txBody>
      </p:sp>
      <p:pic>
        <p:nvPicPr>
          <p:cNvPr id="2" name="Голосовой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057" y="56231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2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 descr="img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Взятие </a:t>
            </a:r>
            <a:r>
              <a:rPr lang="ru-RU" b="1" i="1" dirty="0" err="1" smtClean="0">
                <a:solidFill>
                  <a:srgbClr val="FF0000"/>
                </a:solidFill>
              </a:rPr>
              <a:t>Брондербурга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" name="Изображение 5" descr="1428945932_isu_152konigsberg.6sgbzdevezggwwcko88k484go.ejcuplo1l0oo0sk8c40s8osc4.t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7337474" cy="4430000"/>
          </a:xfrm>
          <a:prstGeom prst="rect">
            <a:avLst/>
          </a:prstGeom>
        </p:spPr>
      </p:pic>
      <p:pic>
        <p:nvPicPr>
          <p:cNvPr id="3" name="Голосовой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55892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8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11" descr="img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Правительственная награда Орден Отечественной войны </a:t>
            </a:r>
            <a:r>
              <a:rPr lang="en-US" b="1" i="1" dirty="0" smtClean="0">
                <a:solidFill>
                  <a:srgbClr val="FF0000"/>
                </a:solidFill>
              </a:rPr>
              <a:t>II </a:t>
            </a:r>
            <a:r>
              <a:rPr lang="ru-RU" b="1" i="1" dirty="0" smtClean="0">
                <a:solidFill>
                  <a:srgbClr val="FF0000"/>
                </a:solidFill>
              </a:rPr>
              <a:t>степени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5" name="Изображение 4" descr="Изображение 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332036"/>
            <a:ext cx="3433812" cy="4525963"/>
          </a:xfrm>
          <a:prstGeom prst="rect">
            <a:avLst/>
          </a:prstGeom>
        </p:spPr>
      </p:pic>
      <p:pic>
        <p:nvPicPr>
          <p:cNvPr id="8" name="Объект 7" descr="img_273_max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4" y="2332037"/>
            <a:ext cx="4406626" cy="4525963"/>
          </a:xfrm>
        </p:spPr>
      </p:pic>
      <p:pic>
        <p:nvPicPr>
          <p:cNvPr id="3" name="Голосовой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374" y="54452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1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11" descr="img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Список №19 безвозвратных потерь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7" name="Объект 6" descr="Изображение 3.jpeg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81" y="4183986"/>
            <a:ext cx="7200799" cy="2674014"/>
          </a:xfrm>
        </p:spPr>
      </p:pic>
      <p:pic>
        <p:nvPicPr>
          <p:cNvPr id="9" name="Изображение 8" descr="Изображение 4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556" y="1417638"/>
            <a:ext cx="5501178" cy="29474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396932"/>
            <a:ext cx="3482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43 </a:t>
            </a:r>
            <a:r>
              <a:rPr lang="ru-RU" sz="2000" b="1" i="1" dirty="0" smtClean="0">
                <a:solidFill>
                  <a:srgbClr val="FF0000"/>
                </a:solidFill>
              </a:rPr>
              <a:t>отдельного Гвардейского </a:t>
            </a: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Тяжелой </a:t>
            </a:r>
            <a:r>
              <a:rPr lang="ru-RU" sz="2000" b="1" i="1" dirty="0">
                <a:solidFill>
                  <a:srgbClr val="FF0000"/>
                </a:solidFill>
              </a:rPr>
              <a:t>Т</a:t>
            </a:r>
            <a:r>
              <a:rPr lang="ru-RU" sz="2000" b="1" i="1" dirty="0" smtClean="0">
                <a:solidFill>
                  <a:srgbClr val="FF0000"/>
                </a:solidFill>
              </a:rPr>
              <a:t>анковой Бригады 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3" name="Голосовой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5602296"/>
            <a:ext cx="812800" cy="812800"/>
          </a:xfrm>
          <a:prstGeom prst="rect">
            <a:avLst/>
          </a:prstGeom>
        </p:spPr>
      </p:pic>
      <p:pic>
        <p:nvPicPr>
          <p:cNvPr id="4" name="Голосовой 2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7670" y="55664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2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64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62</Words>
  <Application>Microsoft Macintosh PowerPoint</Application>
  <PresentationFormat>Экран (4:3)</PresentationFormat>
  <Paragraphs>41</Paragraphs>
  <Slides>11</Slides>
  <Notes>0</Notes>
  <HiddenSlides>0</HiddenSlides>
  <MMClips>16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American Retro</vt:lpstr>
      <vt:lpstr>Calibri</vt:lpstr>
      <vt:lpstr>Cambria</vt:lpstr>
      <vt:lpstr>Georgia</vt:lpstr>
      <vt:lpstr>Times New Roman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Взятие Брондербурга</vt:lpstr>
      <vt:lpstr>Правительственная награда Орден Отечественной войны II степени</vt:lpstr>
      <vt:lpstr>Список №19 безвозвратных потерь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Пользователь Microsoft Office</cp:lastModifiedBy>
  <cp:revision>38</cp:revision>
  <dcterms:created xsi:type="dcterms:W3CDTF">2015-02-09T00:08:51Z</dcterms:created>
  <dcterms:modified xsi:type="dcterms:W3CDTF">2015-05-05T19:49:29Z</dcterms:modified>
</cp:coreProperties>
</file>