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00"/>
    <a:srgbClr val="66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Обои Праздники День защитника Отечества ( День Победы ) Фото 1948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1\Desktop\Прадедушки по бабушкиной и дедушкиной линии\imageCAKTYRO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3888432" cy="3754766"/>
          </a:xfrm>
          <a:prstGeom prst="ellipse">
            <a:avLst/>
          </a:prstGeom>
          <a:ln w="6350" cap="rnd">
            <a:solidFill>
              <a:srgbClr val="FFFF00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4797152"/>
            <a:ext cx="88605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But Ivan </a:t>
            </a:r>
            <a:r>
              <a:rPr lang="en-US" sz="8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Nikitovich</a:t>
            </a:r>
            <a:endParaRPr lang="ru-RU" sz="8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47865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pedsovet.su/_ld/356/201552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85" y="0"/>
            <a:ext cx="9150085" cy="6862564"/>
          </a:xfrm>
          <a:prstGeom prst="rect">
            <a:avLst/>
          </a:prstGeom>
          <a:noFill/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Zelentsova Alexandra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B form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 </a:t>
            </a:r>
            <a:r>
              <a:rPr 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teacher</a:t>
            </a:r>
            <a:r>
              <a:rPr 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Nekhorosheva</a:t>
            </a:r>
          </a:p>
          <a:p>
            <a:pPr marL="0" indent="0" algn="ctr">
              <a:buNone/>
            </a:pPr>
            <a:r>
              <a:rPr lang="en-US" sz="4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Natalija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Vladimirovna</a:t>
            </a:r>
            <a:endParaRPr lang="ru-RU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7487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pedsovet.su/_ld/356/201552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424" y="-4818"/>
            <a:ext cx="9150424" cy="686281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great-grandfather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484784"/>
            <a:ext cx="6336704" cy="464137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will tell you about my great-grandfather – my grandmother’s dad. His name was But Ivan Nikitovich. He was born on the 2</a:t>
            </a:r>
            <a:r>
              <a:rPr lang="en-US" sz="3600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August in 1913. He was drafted to war, when he had 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endParaRPr lang="ru-RU" sz="36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 old.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4486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356/201552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82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great-grandfather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1340768"/>
            <a:ext cx="5832648" cy="55172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war had started, my great-grandfather was severely wounded. He had been in hospital for 8 months, and then he wasn’t allowed to continue to fight, so he was sent to home. But my great-grandfather went to work in coal mines. He was the worker of rear</a:t>
            </a:r>
            <a:r>
              <a:rPr lang="en-US" sz="3600" dirty="0" smtClean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rgbClr val="33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7288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edsovet.su/_ld/356/201552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great-grandfather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1600200"/>
            <a:ext cx="576064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mined coal to our soldiers and the people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couldn’t cold and our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locomotives could safely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ride.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My great-grandfather died in 2004 when he was 91 years old.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4" name="Picture 4" descr="Плейкаст &quot;С Днем Великой ПОБЕДЫ&quot;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1691680" y="3857624"/>
            <a:ext cx="5040560" cy="3000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61651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157</Words>
  <Application>Microsoft Office PowerPoint</Application>
  <PresentationFormat>Экран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My great-grandfather</vt:lpstr>
      <vt:lpstr>My great-grandfather</vt:lpstr>
      <vt:lpstr>My great-grandfather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</dc:title>
  <dc:creator>1</dc:creator>
  <cp:lastModifiedBy>Наталия</cp:lastModifiedBy>
  <cp:revision>11</cp:revision>
  <dcterms:created xsi:type="dcterms:W3CDTF">2015-04-30T12:05:04Z</dcterms:created>
  <dcterms:modified xsi:type="dcterms:W3CDTF">2015-05-10T17:41:50Z</dcterms:modified>
</cp:coreProperties>
</file>