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sldIdLst>
    <p:sldId id="256" r:id="rId2"/>
    <p:sldId id="257" r:id="rId3"/>
    <p:sldId id="259" r:id="rId4"/>
    <p:sldId id="263" r:id="rId5"/>
    <p:sldId id="264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4B44-0EDA-476E-BBAF-44A79250EDA2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EE7EE6-0F5E-4E80-9205-EE81162C55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4B44-0EDA-476E-BBAF-44A79250EDA2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7EE6-0F5E-4E80-9205-EE81162C5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4B44-0EDA-476E-BBAF-44A79250EDA2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7EE6-0F5E-4E80-9205-EE81162C5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C34B44-0EDA-476E-BBAF-44A79250EDA2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7EE7EE6-0F5E-4E80-9205-EE81162C55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4B44-0EDA-476E-BBAF-44A79250EDA2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7EE6-0F5E-4E80-9205-EE81162C55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4B44-0EDA-476E-BBAF-44A79250EDA2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7EE6-0F5E-4E80-9205-EE81162C55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7EE6-0F5E-4E80-9205-EE81162C55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4B44-0EDA-476E-BBAF-44A79250EDA2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4B44-0EDA-476E-BBAF-44A79250EDA2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7EE6-0F5E-4E80-9205-EE81162C55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4B44-0EDA-476E-BBAF-44A79250EDA2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7EE6-0F5E-4E80-9205-EE81162C5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C34B44-0EDA-476E-BBAF-44A79250EDA2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EE7EE6-0F5E-4E80-9205-EE81162C55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4B44-0EDA-476E-BBAF-44A79250EDA2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EE7EE6-0F5E-4E80-9205-EE81162C55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3C34B44-0EDA-476E-BBAF-44A79250EDA2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7EE7EE6-0F5E-4E80-9205-EE81162C55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Презентацию выполнил: обучающийся 6 класса </a:t>
            </a:r>
          </a:p>
          <a:p>
            <a:r>
              <a:rPr lang="ru-RU" sz="1800" dirty="0" smtClean="0"/>
              <a:t>МБОУ ООШ </a:t>
            </a:r>
            <a:r>
              <a:rPr lang="ru-RU" sz="1800" dirty="0" err="1" smtClean="0"/>
              <a:t>д.Чемоданово</a:t>
            </a:r>
            <a:r>
              <a:rPr lang="ru-RU" sz="1800" dirty="0" smtClean="0"/>
              <a:t> </a:t>
            </a:r>
            <a:r>
              <a:rPr lang="ru-RU" sz="1800" dirty="0" err="1" smtClean="0"/>
              <a:t>Новогородов</a:t>
            </a:r>
            <a:r>
              <a:rPr lang="ru-RU" sz="1800" dirty="0" smtClean="0"/>
              <a:t> Дмитрий</a:t>
            </a:r>
          </a:p>
          <a:p>
            <a:r>
              <a:rPr lang="ru-RU" sz="1800" dirty="0" smtClean="0"/>
              <a:t>Руководитель: учитель русского языка и литературы </a:t>
            </a:r>
          </a:p>
          <a:p>
            <a:r>
              <a:rPr lang="ru-RU" sz="1800" dirty="0" err="1" smtClean="0"/>
              <a:t>Польшакова</a:t>
            </a:r>
            <a:r>
              <a:rPr lang="ru-RU" sz="1800" dirty="0" smtClean="0"/>
              <a:t> Е.Н.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5"/>
            <a:ext cx="7702624" cy="21156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«Военное детство моей прабабушки, </a:t>
            </a:r>
            <a:r>
              <a:rPr lang="ru-RU" sz="4400" dirty="0" err="1" smtClean="0"/>
              <a:t>Новгородовой</a:t>
            </a:r>
            <a:r>
              <a:rPr lang="ru-RU" sz="4400" dirty="0" smtClean="0"/>
              <a:t> Клавдии </a:t>
            </a:r>
            <a:r>
              <a:rPr lang="ru-RU" sz="4400" dirty="0" err="1" smtClean="0"/>
              <a:t>Мироновны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 descr="pobe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085184"/>
            <a:ext cx="1872209" cy="1344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467544" y="46232"/>
            <a:ext cx="81369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Брат Николай  геройски погиб 11 августа 1944 года в Брестской области, Каменец- Подольского района, село Комарово. Он  дослужился до звания- капитан гвардии. Судьба же старшего брата  прабабушки, трагична. Брат воевал, был в плену, а после освобождения его посадили в тюрьму, из которой он вышел в 1952 году и в этом же году умер. Посмертно он реабилитирован. Имена братьев прабабушки  занесены в Книгу Памяти наших деревень,  а также на обелиск, который  находится возле МБОУ ООШ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д.Чемоданово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DSCN1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550380"/>
            <a:ext cx="5544616" cy="4307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04664"/>
            <a:ext cx="6174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А моя прабабушка за свой трудовой подвиг в годы Великой Отечественной войны награждена  медалями.</a:t>
            </a:r>
            <a:endParaRPr lang="ru-RU" sz="2800" dirty="0"/>
          </a:p>
        </p:txBody>
      </p:sp>
      <p:pic>
        <p:nvPicPr>
          <p:cNvPr id="49154" name="Picture 2" descr="C:\Users\Public\Pictures\127___04\IMG_1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5628118" cy="4221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23528" y="60230"/>
            <a:ext cx="403244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Беседуя с  прабабушкой,  я  проникся   атмосферой военных лет. Ее  волнение и слёзы заставляли  меня  острее понять  то, что  ей пришлось пережить. Детство, проведённое в условиях войны, навсегда оставило отпечаток в ее судьбе .Дети войны помогали взрослым, а иногда шли и на подвиг, не потому что хотели, а потому, что понимали, если они этого не сделают, то не сделает никто.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7" name="Picture 3" descr="C:\Users\Public\Pictures\127___04\IMG_1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548680"/>
            <a:ext cx="3798422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be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667224"/>
            <a:ext cx="3384376" cy="2430161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23528" y="159199"/>
            <a:ext cx="424847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 Прошла война, прошла страда,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 боль взывает к людям: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Давайте, люди, никогда, Об этом не забудем!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260648"/>
            <a:ext cx="86409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моей работы: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узнать больше о Великой Отечественной войне,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узнать историю судьбы моей прабабушки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Новгородовой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Клавдии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Мироновны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в годы войны,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записать воспоминания, иначе они исчезнут, не оставив нужного следа в истории.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В соответствии с целью были поставлены следующие задачи: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1. Изучить материалы о Великой Отечественной войне и тружениках тыла.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Расспросить   прабабушку  с целью изучения фактов ее жизни.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3. Изучить  документы из архива моей семьи.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lide.ru/images/1/7527/960/img0.jpg"/>
          <p:cNvPicPr>
            <a:picLocks noChangeAspect="1" noChangeArrowheads="1"/>
          </p:cNvPicPr>
          <p:nvPr/>
        </p:nvPicPr>
        <p:blipFill>
          <a:blip r:embed="rId2" cstate="print"/>
          <a:srcRect l="50000" t="4937" r="3571" b="25938"/>
          <a:stretch>
            <a:fillRect/>
          </a:stretch>
        </p:blipFill>
        <p:spPr bwMode="auto">
          <a:xfrm>
            <a:off x="107504" y="692696"/>
            <a:ext cx="3476958" cy="3744416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214374"/>
            <a:ext cx="860444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войною задето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Седых и детских голов?!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Мы о войне этой знаем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Лишь по рассказам дедов…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И. Сизых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404664"/>
            <a:ext cx="6102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/>
              <a:t>Моя прабабушка, </a:t>
            </a:r>
            <a:r>
              <a:rPr lang="ru-RU" sz="2000" dirty="0" err="1" smtClean="0"/>
              <a:t>Новгородова</a:t>
            </a:r>
            <a:r>
              <a:rPr lang="ru-RU" sz="2000" dirty="0" smtClean="0"/>
              <a:t> Клавдия </a:t>
            </a:r>
            <a:r>
              <a:rPr lang="ru-RU" sz="2000" dirty="0" err="1" smtClean="0"/>
              <a:t>Мироновна</a:t>
            </a:r>
            <a:r>
              <a:rPr lang="ru-RU" sz="2000" dirty="0" smtClean="0"/>
              <a:t>, скромная и добрая женщина. Родилась 25  марта 1929 года   в  деревне Поганец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183437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Семья, в которой воспитывалась прабабушка,  была большая: 9 детей, но выжили в то тяжелое время не все. 4 детей умерло в раннем возрасте (до 1 года). Когда началась война, в семье осталось 5 детей (Андрей, Николай, Александра, Мария, Клавдия). Старшие братья    ушли на фронт. Ее мать осталась дома с  тремя детьми ( прабабушка  была младшей).  Ей было 12 лет, когда началась война.</a:t>
            </a: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348880"/>
            <a:ext cx="291623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27784" y="3933056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Справа налево</a:t>
            </a:r>
          </a:p>
          <a:p>
            <a:r>
              <a:rPr lang="ru-RU" dirty="0" smtClean="0"/>
              <a:t>Прабабушка</a:t>
            </a:r>
          </a:p>
          <a:p>
            <a:r>
              <a:rPr lang="ru-RU" dirty="0" smtClean="0"/>
              <a:t>Ее мама</a:t>
            </a:r>
          </a:p>
          <a:p>
            <a:r>
              <a:rPr lang="ru-RU" dirty="0" smtClean="0"/>
              <a:t>Сестра  Маша</a:t>
            </a:r>
          </a:p>
          <a:p>
            <a:r>
              <a:rPr lang="ru-RU" dirty="0" smtClean="0"/>
              <a:t>1941 г.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slide.ru/images/1/7527/960/img7.jpg"/>
          <p:cNvPicPr>
            <a:picLocks noChangeAspect="1" noChangeArrowheads="1"/>
          </p:cNvPicPr>
          <p:nvPr/>
        </p:nvPicPr>
        <p:blipFill>
          <a:blip r:embed="rId2" cstate="print"/>
          <a:srcRect l="33654" t="32821" r="3141" b="4818"/>
          <a:stretch>
            <a:fillRect/>
          </a:stretch>
        </p:blipFill>
        <p:spPr bwMode="auto">
          <a:xfrm>
            <a:off x="395536" y="1196752"/>
            <a:ext cx="3744416" cy="40324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260648"/>
            <a:ext cx="4104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тяготы военного времени она делила наравне с  взрослыми. Прабабушка  работала на колхозных полях: дергала горох, носила снопы, скирдовала.  За это  им в обед давали  по маленькому кусочку хлеба. « Как же мы были рады этому куску хлеба! -  вспоминает прабабушка, -   половинку этого хлеба  я съедала, а другую приносила домой маме, так как есть почти нечего было. Приходя с поля она, управлялась с домашним хозяйством. Хозяйство помогало выжить в то голодное время.  Домашние заботы полностью лежали на плечах  Клавдии и ее сестры Маши. Она доила корову, ухаживала за домашней птицей и огородом. Мать приходила  домой только поздним вечером.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332656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«22 ноября немецкие войска заняли деревню Поганец. При захвате деревни  немецкие солдаты  сразу из нескольких домов выгнали жителей и стали проживать в них. В деревне были назначены старосты. Солдаты отбирали живность, продукты питания у жителей. Женщин заставляли убирать в домах, где проживали солдаты.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51520" y="-47711"/>
            <a:ext cx="849694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Немцы прожили в  Поганце  2 недели, отбирали у населения молоко, рубили домашнюю птицу, а  жителям  приходилось голодать. " Летом и весной  можно было бы  поесть щавеля, аниса, лопухов,  сварить щей из крапивы, но была  зима, и мы голодали,- вспоминает прабабушка. Когда   немцы отходили из деревни, то очень  спешили, поэтому оставили кое-где ружья, автоматы.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Прабабушка вспоминает, что они с матерью собрали все найденное оружие,  вырыли яму и сложили все туда, а когда пришли наши, они показали им это место и отрыли оружие.  Немцы отступали в сторону села Ламское,  утром они повыгоняли всех жителей  из своих  домов, а дома подожгли.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C:\Documents and Settings\Рыжов\Рабочий стол\Копия (3) ВРЕМЕННЫЕ ФОТО\Рисунок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022" y="3068961"/>
            <a:ext cx="6621231" cy="346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6318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Потихоньку начали обживаться, прабабушка пошла в школу. Да, даже  в такое трудное  время работали школы, и дети учились ( школа не работала, только две недели, когда в деревне  Поганец и </a:t>
            </a:r>
            <a:r>
              <a:rPr lang="ru-RU" dirty="0" err="1" smtClean="0"/>
              <a:t>Чемоданово</a:t>
            </a:r>
            <a:r>
              <a:rPr lang="ru-RU" dirty="0" smtClean="0"/>
              <a:t>  были немцы).  Прабабушка  окончила 7 классов в 1947 году, в классе училось 35 человек со всех деревень(</a:t>
            </a:r>
            <a:r>
              <a:rPr lang="ru-RU" dirty="0" err="1" smtClean="0"/>
              <a:t>Чемоданово</a:t>
            </a:r>
            <a:r>
              <a:rPr lang="ru-RU" dirty="0" smtClean="0"/>
              <a:t>, </a:t>
            </a:r>
            <a:r>
              <a:rPr lang="ru-RU" dirty="0" err="1" smtClean="0"/>
              <a:t>Глумово,Поганец</a:t>
            </a:r>
            <a:r>
              <a:rPr lang="ru-RU" dirty="0" smtClean="0"/>
              <a:t>  ).Сохранилась фотография этого выпускного класса.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8084" y="2453416"/>
            <a:ext cx="4760300" cy="37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80</TotalTime>
  <Words>731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 «Военное детство моей прабабушки, Новгородовой Клавдии Мироновны»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2015-04-03T20:21:11Z</dcterms:created>
  <dcterms:modified xsi:type="dcterms:W3CDTF">2015-04-10T20:45:23Z</dcterms:modified>
</cp:coreProperties>
</file>