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1" d="100"/>
          <a:sy n="81" d="100"/>
        </p:scale>
        <p:origin x="-1056" y="-9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516624"/>
            <a:ext cx="7315200" cy="2595025"/>
          </a:xfrm>
        </p:spPr>
        <p:txBody>
          <a:bodyPr>
            <a:normAutofit/>
          </a:bodyPr>
          <a:lstStyle>
            <a:lvl1pPr>
              <a:defRPr sz="4800"/>
            </a:lvl1pPr>
          </a:lstStyle>
          <a:p>
            <a:r>
              <a:rPr lang="ru-RU" smtClean="0"/>
              <a:t>Образец заголовка</a:t>
            </a:r>
            <a:endParaRPr lang="en-US"/>
          </a:p>
        </p:txBody>
      </p:sp>
      <p:sp>
        <p:nvSpPr>
          <p:cNvPr id="3" name="Subtitle 2"/>
          <p:cNvSpPr>
            <a:spLocks noGrp="1"/>
          </p:cNvSpPr>
          <p:nvPr>
            <p:ph type="subTitle" idx="1"/>
          </p:nvPr>
        </p:nvSpPr>
        <p:spPr>
          <a:xfrm>
            <a:off x="914400" y="5166530"/>
            <a:ext cx="7315200" cy="1144632"/>
          </a:xfrm>
        </p:spPr>
        <p:txBody>
          <a:bodyPr>
            <a:normAutofit/>
          </a:bodyPr>
          <a:lstStyle>
            <a:lvl1pPr marL="0" indent="0" algn="l">
              <a:buNone/>
              <a:defRPr sz="22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7" name="Date Placeholder 6"/>
          <p:cNvSpPr>
            <a:spLocks noGrp="1"/>
          </p:cNvSpPr>
          <p:nvPr>
            <p:ph type="dt" sz="half" idx="10"/>
          </p:nvPr>
        </p:nvSpPr>
        <p:spPr/>
        <p:txBody>
          <a:bodyPr/>
          <a:lstStyle/>
          <a:p>
            <a:fld id="{B4C71EC6-210F-42DE-9C53-41977AD35B3D}" type="datetimeFigureOut">
              <a:rPr lang="ru-RU" smtClean="0"/>
              <a:t>11.11.2015</a:t>
            </a:fld>
            <a:endParaRPr lang="ru-RU"/>
          </a:p>
        </p:txBody>
      </p:sp>
      <p:sp>
        <p:nvSpPr>
          <p:cNvPr id="8" name="Slide Number Placeholder 7"/>
          <p:cNvSpPr>
            <a:spLocks noGrp="1"/>
          </p:cNvSpPr>
          <p:nvPr>
            <p:ph type="sldNum" sz="quarter" idx="11"/>
          </p:nvPr>
        </p:nvSpPr>
        <p:spPr/>
        <p:txBody>
          <a:bodyPr/>
          <a:lstStyle/>
          <a:p>
            <a:fld id="{B19B0651-EE4F-4900-A07F-96A6BFA9D0F0}" type="slidenum">
              <a:rPr lang="ru-RU" smtClean="0"/>
              <a:t>‹#›</a:t>
            </a:fld>
            <a:endParaRPr lang="ru-RU"/>
          </a:p>
        </p:txBody>
      </p:sp>
      <p:sp>
        <p:nvSpPr>
          <p:cNvPr id="9" name="Footer Placeholder 8"/>
          <p:cNvSpPr>
            <a:spLocks noGrp="1"/>
          </p:cNvSpPr>
          <p:nvPr>
            <p:ph type="ftr" sz="quarter" idx="12"/>
          </p:nvPr>
        </p:nvSpPr>
        <p:spPr/>
        <p:txBody>
          <a:bodyPr/>
          <a:lstStyle/>
          <a:p>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Vertical Text Placehold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B4C71EC6-210F-42DE-9C53-41977AD35B3D}" type="datetimeFigureOut">
              <a:rPr lang="ru-RU" smtClean="0"/>
              <a:t>11.11.2015</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248400" y="1826709"/>
            <a:ext cx="1492499" cy="4484454"/>
          </a:xfrm>
        </p:spPr>
        <p:txBody>
          <a:bodyPr vert="eaVert"/>
          <a:lstStyle/>
          <a:p>
            <a:r>
              <a:rPr lang="ru-RU" smtClean="0"/>
              <a:t>Образец заголовка</a:t>
            </a:r>
            <a:endParaRPr lang="en-US"/>
          </a:p>
        </p:txBody>
      </p:sp>
      <p:sp>
        <p:nvSpPr>
          <p:cNvPr id="3" name="Vertical Text Placeholder 2"/>
          <p:cNvSpPr>
            <a:spLocks noGrp="1"/>
          </p:cNvSpPr>
          <p:nvPr>
            <p:ph type="body" orient="vert" idx="1"/>
          </p:nvPr>
        </p:nvSpPr>
        <p:spPr>
          <a:xfrm>
            <a:off x="854524" y="1826709"/>
            <a:ext cx="5241476" cy="4484454"/>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B4C71EC6-210F-42DE-9C53-41977AD35B3D}" type="datetimeFigureOut">
              <a:rPr lang="ru-RU" smtClean="0"/>
              <a:t>11.11.2015</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B4C71EC6-210F-42DE-9C53-41977AD35B3D}" type="datetimeFigureOut">
              <a:rPr lang="ru-RU" smtClean="0"/>
              <a:t>11.11.2015</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914400" y="5017572"/>
            <a:ext cx="7315200" cy="1293592"/>
          </a:xfrm>
        </p:spPr>
        <p:txBody>
          <a:bodyPr anchor="t"/>
          <a:lstStyle>
            <a:lvl1pPr algn="l">
              <a:defRPr sz="4000" b="0" cap="none"/>
            </a:lvl1pPr>
          </a:lstStyle>
          <a:p>
            <a:r>
              <a:rPr lang="ru-RU" smtClean="0"/>
              <a:t>Образец заголовка</a:t>
            </a:r>
            <a:endParaRPr lang="en-US"/>
          </a:p>
        </p:txBody>
      </p:sp>
      <p:sp>
        <p:nvSpPr>
          <p:cNvPr id="3" name="Text Placeholder 2"/>
          <p:cNvSpPr>
            <a:spLocks noGrp="1"/>
          </p:cNvSpPr>
          <p:nvPr>
            <p:ph type="body" idx="1"/>
          </p:nvPr>
        </p:nvSpPr>
        <p:spPr>
          <a:xfrm>
            <a:off x="914400" y="3865097"/>
            <a:ext cx="7315200" cy="1098439"/>
          </a:xfrm>
        </p:spPr>
        <p:txBody>
          <a:bodyPr anchor="b"/>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B4C71EC6-210F-42DE-9C53-41977AD35B3D}" type="datetimeFigureOut">
              <a:rPr lang="ru-RU" smtClean="0"/>
              <a:t>11.11.2015</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B4C71EC6-210F-42DE-9C53-41977AD35B3D}" type="datetimeFigureOut">
              <a:rPr lang="ru-RU" smtClean="0"/>
              <a:t>11.11.2015</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19B0651-EE4F-4900-A07F-96A6BFA9D0F0}" type="slidenum">
              <a:rPr lang="ru-RU" smtClean="0"/>
              <a:t>‹#›</a:t>
            </a:fld>
            <a:endParaRPr lang="ru-RU"/>
          </a:p>
        </p:txBody>
      </p:sp>
      <p:sp>
        <p:nvSpPr>
          <p:cNvPr id="9" name="Title 8"/>
          <p:cNvSpPr>
            <a:spLocks noGrp="1"/>
          </p:cNvSpPr>
          <p:nvPr>
            <p:ph type="title"/>
          </p:nvPr>
        </p:nvSpPr>
        <p:spPr>
          <a:xfrm>
            <a:off x="914400" y="1544715"/>
            <a:ext cx="7315200" cy="1154097"/>
          </a:xfrm>
        </p:spPr>
        <p:txBody>
          <a:bodyPr/>
          <a:lstStyle/>
          <a:p>
            <a:r>
              <a:rPr lang="ru-RU" smtClean="0"/>
              <a:t>Образец заголовка</a:t>
            </a:r>
            <a:endParaRPr lang="en-US"/>
          </a:p>
        </p:txBody>
      </p:sp>
      <p:sp>
        <p:nvSpPr>
          <p:cNvPr id="8" name="Content Placeholder 7"/>
          <p:cNvSpPr>
            <a:spLocks noGrp="1"/>
          </p:cNvSpPr>
          <p:nvPr>
            <p:ph sz="quarter" idx="13"/>
          </p:nvPr>
        </p:nvSpPr>
        <p:spPr>
          <a:xfrm>
            <a:off x="914400" y="2743200"/>
            <a:ext cx="3566160" cy="3593592"/>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11" name="Content Placeholder 10"/>
          <p:cNvSpPr>
            <a:spLocks noGrp="1"/>
          </p:cNvSpPr>
          <p:nvPr>
            <p:ph sz="quarter" idx="14"/>
          </p:nvPr>
        </p:nvSpPr>
        <p:spPr>
          <a:xfrm>
            <a:off x="4681728" y="2743200"/>
            <a:ext cx="3566160" cy="3595687"/>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116348" y="2743200"/>
            <a:ext cx="3364992" cy="621792"/>
          </a:xfrm>
        </p:spPr>
        <p:txBody>
          <a:bodyPr anchor="b">
            <a:noAutofit/>
          </a:bodyPr>
          <a:lstStyle>
            <a:lvl1pPr marL="0" indent="0">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5" name="Text Placeholder 4"/>
          <p:cNvSpPr>
            <a:spLocks noGrp="1"/>
          </p:cNvSpPr>
          <p:nvPr>
            <p:ph type="body" sz="quarter" idx="3"/>
          </p:nvPr>
        </p:nvSpPr>
        <p:spPr>
          <a:xfrm>
            <a:off x="4885144" y="2743200"/>
            <a:ext cx="3362062" cy="621792"/>
          </a:xfrm>
        </p:spPr>
        <p:txBody>
          <a:bodyPr anchor="b">
            <a:noAutofit/>
          </a:bodyPr>
          <a:lstStyle>
            <a:lvl1pPr marL="0" indent="0">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7" name="Date Placeholder 6"/>
          <p:cNvSpPr>
            <a:spLocks noGrp="1"/>
          </p:cNvSpPr>
          <p:nvPr>
            <p:ph type="dt" sz="half" idx="10"/>
          </p:nvPr>
        </p:nvSpPr>
        <p:spPr/>
        <p:txBody>
          <a:bodyPr/>
          <a:lstStyle/>
          <a:p>
            <a:fld id="{B4C71EC6-210F-42DE-9C53-41977AD35B3D}" type="datetimeFigureOut">
              <a:rPr lang="ru-RU" smtClean="0"/>
              <a:t>11.11.2015</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B19B0651-EE4F-4900-A07F-96A6BFA9D0F0}" type="slidenum">
              <a:rPr lang="ru-RU" smtClean="0"/>
              <a:t>‹#›</a:t>
            </a:fld>
            <a:endParaRPr lang="ru-RU"/>
          </a:p>
        </p:txBody>
      </p:sp>
      <p:sp>
        <p:nvSpPr>
          <p:cNvPr id="10" name="Title 9"/>
          <p:cNvSpPr>
            <a:spLocks noGrp="1"/>
          </p:cNvSpPr>
          <p:nvPr>
            <p:ph type="title"/>
          </p:nvPr>
        </p:nvSpPr>
        <p:spPr>
          <a:xfrm>
            <a:off x="914400" y="1544715"/>
            <a:ext cx="7315200" cy="1154097"/>
          </a:xfrm>
        </p:spPr>
        <p:txBody>
          <a:bodyPr/>
          <a:lstStyle/>
          <a:p>
            <a:r>
              <a:rPr lang="ru-RU" smtClean="0"/>
              <a:t>Образец заголовка</a:t>
            </a:r>
            <a:endParaRPr lang="en-US" dirty="0"/>
          </a:p>
        </p:txBody>
      </p:sp>
      <p:sp>
        <p:nvSpPr>
          <p:cNvPr id="11" name="Content Placeholder 10"/>
          <p:cNvSpPr>
            <a:spLocks noGrp="1"/>
          </p:cNvSpPr>
          <p:nvPr>
            <p:ph sz="quarter" idx="13"/>
          </p:nvPr>
        </p:nvSpPr>
        <p:spPr>
          <a:xfrm>
            <a:off x="914400" y="3383280"/>
            <a:ext cx="3566160" cy="2953512"/>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13" name="Content Placeholder 12"/>
          <p:cNvSpPr>
            <a:spLocks noGrp="1"/>
          </p:cNvSpPr>
          <p:nvPr>
            <p:ph sz="quarter" idx="14"/>
          </p:nvPr>
        </p:nvSpPr>
        <p:spPr>
          <a:xfrm>
            <a:off x="4681727" y="3383280"/>
            <a:ext cx="3566160" cy="2953512"/>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Date Placeholder 2"/>
          <p:cNvSpPr>
            <a:spLocks noGrp="1"/>
          </p:cNvSpPr>
          <p:nvPr>
            <p:ph type="dt" sz="half" idx="10"/>
          </p:nvPr>
        </p:nvSpPr>
        <p:spPr/>
        <p:txBody>
          <a:bodyPr/>
          <a:lstStyle/>
          <a:p>
            <a:fld id="{B4C71EC6-210F-42DE-9C53-41977AD35B3D}" type="datetimeFigureOut">
              <a:rPr lang="ru-RU" smtClean="0"/>
              <a:t>11.11.2015</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4C71EC6-210F-42DE-9C53-41977AD35B3D}" type="datetimeFigureOut">
              <a:rPr lang="ru-RU" smtClean="0"/>
              <a:t>11.11.2015</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914400" y="1825362"/>
            <a:ext cx="2950936" cy="2173015"/>
          </a:xfrm>
        </p:spPr>
        <p:txBody>
          <a:bodyPr anchor="b">
            <a:normAutofit/>
          </a:bodyPr>
          <a:lstStyle>
            <a:lvl1pPr algn="l">
              <a:defRPr sz="2800" b="0"/>
            </a:lvl1pPr>
          </a:lstStyle>
          <a:p>
            <a:r>
              <a:rPr lang="ru-RU" smtClean="0"/>
              <a:t>Образец заголовка</a:t>
            </a:r>
            <a:endParaRPr lang="en-US" dirty="0"/>
          </a:p>
        </p:txBody>
      </p:sp>
      <p:sp>
        <p:nvSpPr>
          <p:cNvPr id="3" name="Content Placeholder 2"/>
          <p:cNvSpPr>
            <a:spLocks noGrp="1"/>
          </p:cNvSpPr>
          <p:nvPr>
            <p:ph idx="1"/>
          </p:nvPr>
        </p:nvSpPr>
        <p:spPr>
          <a:xfrm>
            <a:off x="4021752" y="1826709"/>
            <a:ext cx="4207848" cy="4476614"/>
          </a:xfrm>
        </p:spPr>
        <p:txBody>
          <a:bodyPr anchor="ctr"/>
          <a:lstStyle>
            <a:lvl1pPr>
              <a:defRPr sz="2000"/>
            </a:lvl1pPr>
            <a:lvl2pPr>
              <a:defRPr sz="1800"/>
            </a:lvl2pPr>
            <a:lvl3pPr>
              <a:defRPr sz="1600"/>
            </a:lvl3pPr>
            <a:lvl4pPr>
              <a:defRPr sz="1400"/>
            </a:lvl4pPr>
            <a:lvl5pPr>
              <a:defRPr sz="14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914400" y="4061095"/>
            <a:ext cx="2950936" cy="224538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B4C71EC6-210F-42DE-9C53-41977AD35B3D}" type="datetimeFigureOut">
              <a:rPr lang="ru-RU" smtClean="0"/>
              <a:t>11.11.2015</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914400" y="1828800"/>
            <a:ext cx="2953512" cy="2176272"/>
          </a:xfrm>
        </p:spPr>
        <p:txBody>
          <a:bodyPr anchor="b">
            <a:normAutofit/>
          </a:bodyPr>
          <a:lstStyle>
            <a:lvl1pPr algn="l">
              <a:defRPr sz="2800" b="0"/>
            </a:lvl1pPr>
          </a:lstStyle>
          <a:p>
            <a:r>
              <a:rPr lang="ru-RU" smtClean="0"/>
              <a:t>Образец заголовка</a:t>
            </a:r>
            <a:endParaRPr lang="en-US" dirty="0"/>
          </a:p>
        </p:txBody>
      </p:sp>
      <p:sp>
        <p:nvSpPr>
          <p:cNvPr id="3" name="Picture Placeholder 2"/>
          <p:cNvSpPr>
            <a:spLocks noGrp="1"/>
          </p:cNvSpPr>
          <p:nvPr>
            <p:ph type="pic" idx="1"/>
          </p:nvPr>
        </p:nvSpPr>
        <p:spPr>
          <a:xfrm>
            <a:off x="4191000" y="2286000"/>
            <a:ext cx="4038600" cy="3352800"/>
          </a:xfrm>
          <a:solidFill>
            <a:schemeClr val="accent2"/>
          </a:solidFill>
          <a:ln w="12700">
            <a:noFill/>
          </a:ln>
          <a:effectLst>
            <a:reflection blurRad="12700" stA="30000" endPos="30000" dist="31750" dir="5400000" sy="-100000" algn="bl" rotWithShape="0"/>
          </a:effectLst>
          <a:scene3d>
            <a:camera prst="perspectiveRight" fov="2700000">
              <a:rot lat="240000" lon="900000" rev="0"/>
            </a:camera>
            <a:lightRig rig="threePt" dir="t">
              <a:rot lat="0" lon="0" rev="2700000"/>
            </a:lightRig>
          </a:scene3d>
          <a:sp3d/>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dirty="0"/>
          </a:p>
        </p:txBody>
      </p:sp>
      <p:sp>
        <p:nvSpPr>
          <p:cNvPr id="4" name="Text Placeholder 3"/>
          <p:cNvSpPr>
            <a:spLocks noGrp="1"/>
          </p:cNvSpPr>
          <p:nvPr>
            <p:ph type="body" sz="half" idx="2"/>
          </p:nvPr>
        </p:nvSpPr>
        <p:spPr>
          <a:xfrm>
            <a:off x="914400" y="4059936"/>
            <a:ext cx="2953512" cy="2249424"/>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B4C71EC6-210F-42DE-9C53-41977AD35B3D}" type="datetimeFigureOut">
              <a:rPr lang="ru-RU" smtClean="0"/>
              <a:t>11.11.2015</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0" name="Rectangle 9"/>
          <p:cNvSpPr/>
          <p:nvPr/>
        </p:nvSpPr>
        <p:spPr>
          <a:xfrm>
            <a:off x="8435268" y="573807"/>
            <a:ext cx="86236" cy="572316"/>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8569419" y="573807"/>
            <a:ext cx="576072" cy="572316"/>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914400" y="1544715"/>
            <a:ext cx="7315200" cy="1154097"/>
          </a:xfrm>
          <a:prstGeom prst="rect">
            <a:avLst/>
          </a:prstGeom>
        </p:spPr>
        <p:txBody>
          <a:bodyPr vert="horz" lIns="91440" tIns="45720" rIns="91440" bIns="45720" rtlCol="0" anchor="b">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914400" y="2769833"/>
            <a:ext cx="7315200" cy="3539527"/>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smtClean="0"/>
          </a:p>
        </p:txBody>
      </p:sp>
      <p:sp>
        <p:nvSpPr>
          <p:cNvPr id="4" name="Date Placeholder 3"/>
          <p:cNvSpPr>
            <a:spLocks noGrp="1"/>
          </p:cNvSpPr>
          <p:nvPr>
            <p:ph type="dt" sz="half" idx="2"/>
          </p:nvPr>
        </p:nvSpPr>
        <p:spPr>
          <a:xfrm>
            <a:off x="6007690" y="548797"/>
            <a:ext cx="1189132" cy="297918"/>
          </a:xfrm>
          <a:prstGeom prst="rect">
            <a:avLst/>
          </a:prstGeom>
        </p:spPr>
        <p:txBody>
          <a:bodyPr vert="horz" lIns="91440" tIns="45720" rIns="91440" bIns="45720" rtlCol="0" anchor="ctr"/>
          <a:lstStyle>
            <a:lvl1pPr algn="l">
              <a:defRPr sz="1200">
                <a:solidFill>
                  <a:schemeClr val="tx1">
                    <a:alpha val="50000"/>
                  </a:schemeClr>
                </a:solidFill>
              </a:defRPr>
            </a:lvl1pPr>
          </a:lstStyle>
          <a:p>
            <a:fld id="{B4C71EC6-210F-42DE-9C53-41977AD35B3D}" type="datetimeFigureOut">
              <a:rPr lang="ru-RU" smtClean="0"/>
              <a:t>11.11.2015</a:t>
            </a:fld>
            <a:endParaRPr lang="ru-RU"/>
          </a:p>
        </p:txBody>
      </p:sp>
      <p:sp>
        <p:nvSpPr>
          <p:cNvPr id="6" name="Slide Number Placeholder 5"/>
          <p:cNvSpPr>
            <a:spLocks noGrp="1"/>
          </p:cNvSpPr>
          <p:nvPr>
            <p:ph type="sldNum" sz="quarter" idx="4"/>
          </p:nvPr>
        </p:nvSpPr>
        <p:spPr>
          <a:xfrm>
            <a:off x="7314415" y="548797"/>
            <a:ext cx="941203" cy="301752"/>
          </a:xfrm>
          <a:prstGeom prst="rect">
            <a:avLst/>
          </a:prstGeom>
        </p:spPr>
        <p:txBody>
          <a:bodyPr vert="horz" lIns="91440" tIns="45720" rIns="91440" bIns="45720" rtlCol="0" anchor="ctr"/>
          <a:lstStyle>
            <a:lvl1pPr algn="r">
              <a:defRPr sz="1200">
                <a:solidFill>
                  <a:schemeClr val="tx1"/>
                </a:solidFill>
              </a:defRPr>
            </a:lvl1pPr>
          </a:lstStyle>
          <a:p>
            <a:fld id="{B19B0651-EE4F-4900-A07F-96A6BFA9D0F0}" type="slidenum">
              <a:rPr lang="ru-RU" smtClean="0"/>
              <a:t>‹#›</a:t>
            </a:fld>
            <a:endParaRPr lang="ru-RU"/>
          </a:p>
        </p:txBody>
      </p:sp>
      <p:sp>
        <p:nvSpPr>
          <p:cNvPr id="5" name="Footer Placeholder 4"/>
          <p:cNvSpPr>
            <a:spLocks noGrp="1"/>
          </p:cNvSpPr>
          <p:nvPr>
            <p:ph type="ftr" sz="quarter" idx="3"/>
          </p:nvPr>
        </p:nvSpPr>
        <p:spPr>
          <a:xfrm>
            <a:off x="6008688" y="855956"/>
            <a:ext cx="2246489" cy="301227"/>
          </a:xfrm>
          <a:prstGeom prst="rect">
            <a:avLst/>
          </a:prstGeom>
        </p:spPr>
        <p:txBody>
          <a:bodyPr vert="horz" lIns="91440" tIns="0" rIns="91440" bIns="45720" rtlCol="0" anchor="t"/>
          <a:lstStyle>
            <a:lvl1pPr algn="l">
              <a:defRPr sz="1000">
                <a:solidFill>
                  <a:schemeClr val="tx1"/>
                </a:solidFill>
              </a:defRPr>
            </a:lvl1pPr>
          </a:lstStyle>
          <a:p>
            <a:endParaRPr lang="ru-RU"/>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400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28600" indent="-182880" algn="l" defTabSz="914400" rtl="0" eaLnBrk="1" latinLnBrk="0" hangingPunct="1">
        <a:spcBef>
          <a:spcPct val="20000"/>
        </a:spcBef>
        <a:buClr>
          <a:schemeClr val="tx2"/>
        </a:buClr>
        <a:buFont typeface="Wingdings" charset="2"/>
        <a:buChar char="§"/>
        <a:defRPr sz="2000" kern="1200">
          <a:solidFill>
            <a:schemeClr val="tx1"/>
          </a:solidFill>
          <a:latin typeface="+mn-lt"/>
          <a:ea typeface="+mn-ea"/>
          <a:cs typeface="+mn-cs"/>
        </a:defRPr>
      </a:lvl1pPr>
      <a:lvl2pPr marL="502920" indent="-182880" algn="l" defTabSz="914400" rtl="0" eaLnBrk="1" latinLnBrk="0" hangingPunct="1">
        <a:spcBef>
          <a:spcPct val="20000"/>
        </a:spcBef>
        <a:buClr>
          <a:schemeClr val="tx2"/>
        </a:buClr>
        <a:buFont typeface="Wingdings" charset="2"/>
        <a:buChar char="§"/>
        <a:defRPr sz="1800" kern="1200">
          <a:solidFill>
            <a:schemeClr val="tx1"/>
          </a:solidFill>
          <a:latin typeface="+mn-lt"/>
          <a:ea typeface="+mn-ea"/>
          <a:cs typeface="+mn-cs"/>
        </a:defRPr>
      </a:lvl2pPr>
      <a:lvl3pPr marL="685800" indent="-182880" algn="l" defTabSz="914400" rtl="0" eaLnBrk="1" latinLnBrk="0" hangingPunct="1">
        <a:spcBef>
          <a:spcPct val="20000"/>
        </a:spcBef>
        <a:buClr>
          <a:schemeClr val="tx2"/>
        </a:buClr>
        <a:buFont typeface="Wingdings" charset="2"/>
        <a:buChar char="§"/>
        <a:defRPr sz="1600" kern="1200">
          <a:solidFill>
            <a:schemeClr val="tx1"/>
          </a:solidFill>
          <a:latin typeface="+mn-lt"/>
          <a:ea typeface="+mn-ea"/>
          <a:cs typeface="+mn-cs"/>
        </a:defRPr>
      </a:lvl3pPr>
      <a:lvl4pPr marL="914400" indent="-182880" algn="l" defTabSz="914400" rtl="0" eaLnBrk="1" latinLnBrk="0" hangingPunct="1">
        <a:spcBef>
          <a:spcPct val="20000"/>
        </a:spcBef>
        <a:buClr>
          <a:schemeClr val="tx2"/>
        </a:buClr>
        <a:buFont typeface="Wingdings" charset="2"/>
        <a:buChar char="§"/>
        <a:defRPr sz="1400" kern="1200">
          <a:solidFill>
            <a:schemeClr val="tx1"/>
          </a:solidFill>
          <a:latin typeface="+mn-lt"/>
          <a:ea typeface="+mn-ea"/>
          <a:cs typeface="+mn-cs"/>
        </a:defRPr>
      </a:lvl4pPr>
      <a:lvl5pPr marL="1143000" indent="-182880" algn="l" defTabSz="914400" rtl="0" eaLnBrk="1" latinLnBrk="0" hangingPunct="1">
        <a:spcBef>
          <a:spcPct val="20000"/>
        </a:spcBef>
        <a:buClr>
          <a:schemeClr val="tx2"/>
        </a:buClr>
        <a:buFont typeface="Wingdings" charset="2"/>
        <a:buChar char="§"/>
        <a:defRPr sz="1400" kern="1200">
          <a:solidFill>
            <a:schemeClr val="tx1"/>
          </a:solidFill>
          <a:latin typeface="+mn-lt"/>
          <a:ea typeface="+mn-ea"/>
          <a:cs typeface="+mn-cs"/>
        </a:defRPr>
      </a:lvl5pPr>
      <a:lvl6pPr marL="1371600" indent="-182880" algn="l" defTabSz="914400" rtl="0" eaLnBrk="1" latinLnBrk="0" hangingPunct="1">
        <a:spcBef>
          <a:spcPct val="20000"/>
        </a:spcBef>
        <a:buClr>
          <a:schemeClr val="tx2"/>
        </a:buClr>
        <a:buFont typeface="Wingdings" pitchFamily="2" charset="2"/>
        <a:buChar char="§"/>
        <a:defRPr sz="1400" kern="1200">
          <a:solidFill>
            <a:schemeClr val="tx1"/>
          </a:solidFill>
          <a:latin typeface="+mn-lt"/>
          <a:ea typeface="+mn-ea"/>
          <a:cs typeface="+mn-cs"/>
        </a:defRPr>
      </a:lvl6pPr>
      <a:lvl7pPr marL="1600200" indent="-182880" algn="l" defTabSz="914400" rtl="0" eaLnBrk="1" latinLnBrk="0" hangingPunct="1">
        <a:spcBef>
          <a:spcPct val="20000"/>
        </a:spcBef>
        <a:buClr>
          <a:schemeClr val="tx2"/>
        </a:buClr>
        <a:buFont typeface="Wingdings" pitchFamily="2" charset="2"/>
        <a:buChar char="§"/>
        <a:defRPr sz="1400" kern="1200">
          <a:solidFill>
            <a:schemeClr val="tx1"/>
          </a:solidFill>
          <a:latin typeface="+mn-lt"/>
          <a:ea typeface="+mn-ea"/>
          <a:cs typeface="+mn-cs"/>
        </a:defRPr>
      </a:lvl7pPr>
      <a:lvl8pPr marL="1828800" indent="-182880" algn="l" defTabSz="914400" rtl="0" eaLnBrk="1" latinLnBrk="0" hangingPunct="1">
        <a:spcBef>
          <a:spcPct val="20000"/>
        </a:spcBef>
        <a:buClr>
          <a:schemeClr val="tx2"/>
        </a:buClr>
        <a:buFont typeface="Wingdings" pitchFamily="2" charset="2"/>
        <a:buChar char="§"/>
        <a:defRPr sz="1400" kern="1200">
          <a:solidFill>
            <a:schemeClr val="tx1"/>
          </a:solidFill>
          <a:latin typeface="+mn-lt"/>
          <a:ea typeface="+mn-ea"/>
          <a:cs typeface="+mn-cs"/>
        </a:defRPr>
      </a:lvl8pPr>
      <a:lvl9pPr marL="2057400" indent="-182880" algn="l" defTabSz="914400" rtl="0" eaLnBrk="1" latinLnBrk="0" hangingPunct="1">
        <a:spcBef>
          <a:spcPct val="20000"/>
        </a:spcBef>
        <a:buClr>
          <a:schemeClr val="tx2"/>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noAutofit/>
          </a:bodyPr>
          <a:lstStyle/>
          <a:p>
            <a:pPr algn="ctr"/>
            <a:r>
              <a:rPr lang="ru-RU" sz="8800" dirty="0" smtClean="0"/>
              <a:t>Рассказ моего дедушки</a:t>
            </a:r>
            <a:endParaRPr lang="ru-RU" sz="8800" dirty="0"/>
          </a:p>
        </p:txBody>
      </p:sp>
      <p:sp>
        <p:nvSpPr>
          <p:cNvPr id="3" name="Подзаголовок 2"/>
          <p:cNvSpPr>
            <a:spLocks noGrp="1"/>
          </p:cNvSpPr>
          <p:nvPr>
            <p:ph type="subTitle" idx="1"/>
          </p:nvPr>
        </p:nvSpPr>
        <p:spPr/>
        <p:txBody>
          <a:bodyPr/>
          <a:lstStyle/>
          <a:p>
            <a:pPr algn="ctr"/>
            <a:r>
              <a:rPr lang="ru-RU" dirty="0" smtClean="0"/>
              <a:t>Ковалева Дарья </a:t>
            </a:r>
            <a:endParaRPr lang="ru-RU" dirty="0"/>
          </a:p>
        </p:txBody>
      </p:sp>
    </p:spTree>
    <p:extLst>
      <p:ext uri="{BB962C8B-B14F-4D97-AF65-F5344CB8AC3E}">
        <p14:creationId xmlns:p14="http://schemas.microsoft.com/office/powerpoint/2010/main" val="38253604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lstStyle/>
          <a:p>
            <a:endParaRPr lang="ru-RU" dirty="0"/>
          </a:p>
        </p:txBody>
      </p:sp>
      <p:pic>
        <p:nvPicPr>
          <p:cNvPr id="1026" name="Picture 2" descr="C:\Users\a0016\Desktop\Ковалева Дарья\Карнаков Николай Владимирович.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51720" y="476672"/>
            <a:ext cx="4320480" cy="583358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581342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a:xfrm>
            <a:off x="323528" y="188640"/>
            <a:ext cx="8568952" cy="6480720"/>
          </a:xfrm>
        </p:spPr>
        <p:txBody>
          <a:bodyPr>
            <a:noAutofit/>
          </a:bodyPr>
          <a:lstStyle/>
          <a:p>
            <a:r>
              <a:rPr lang="ru-RU" sz="3200" dirty="0">
                <a:latin typeface="Monotype Corsiva" pitchFamily="66" charset="0"/>
              </a:rPr>
              <a:t> Каждое лето я приезжаю на малую родину своей мамы в Санкт – Петербург. Это очень красивый город. Мы бродим по его улицам, дворам-колодцам, наслаждаемся красотой и величием города. И однажды, проходя по Невскому проспекту, я увидела </a:t>
            </a:r>
            <a:r>
              <a:rPr lang="ru-RU" sz="3200" dirty="0" smtClean="0">
                <a:latin typeface="Monotype Corsiva" pitchFamily="66" charset="0"/>
              </a:rPr>
              <a:t>табличку  </a:t>
            </a:r>
            <a:r>
              <a:rPr lang="ru-RU" sz="3200" dirty="0">
                <a:latin typeface="Monotype Corsiva" pitchFamily="66" charset="0"/>
              </a:rPr>
              <a:t>«Граждане! При артобстреле эта сторона улицы наиболее опасна». Меня она очень заинтересовала, и мама сказала: « Табличка осталась со времен блокады</a:t>
            </a:r>
            <a:r>
              <a:rPr lang="ru-RU" sz="3200" dirty="0" smtClean="0">
                <a:latin typeface="Monotype Corsiva" pitchFamily="66" charset="0"/>
              </a:rPr>
              <a:t>».</a:t>
            </a:r>
            <a:endParaRPr lang="ru-RU" sz="3200" dirty="0">
              <a:latin typeface="Monotype Corsiva" pitchFamily="66" charset="0"/>
            </a:endParaRPr>
          </a:p>
          <a:p>
            <a:r>
              <a:rPr lang="ru-RU" sz="3200" dirty="0">
                <a:latin typeface="Monotype Corsiva" pitchFamily="66" charset="0"/>
              </a:rPr>
              <a:t>Блокада. Сколько я раз слышала это </a:t>
            </a:r>
            <a:r>
              <a:rPr lang="ru-RU" sz="3200" dirty="0" smtClean="0">
                <a:latin typeface="Monotype Corsiva" pitchFamily="66" charset="0"/>
              </a:rPr>
              <a:t>слово и оставалась </a:t>
            </a:r>
            <a:r>
              <a:rPr lang="ru-RU" sz="3200" dirty="0">
                <a:latin typeface="Monotype Corsiva" pitchFamily="66" charset="0"/>
              </a:rPr>
              <a:t>спокойной. Я смутно представляла себе весь ужас блокады.</a:t>
            </a:r>
          </a:p>
        </p:txBody>
      </p:sp>
    </p:spTree>
    <p:extLst>
      <p:ext uri="{BB962C8B-B14F-4D97-AF65-F5344CB8AC3E}">
        <p14:creationId xmlns:p14="http://schemas.microsoft.com/office/powerpoint/2010/main" val="1616366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a:xfrm>
            <a:off x="395536" y="260648"/>
            <a:ext cx="8136904" cy="6192687"/>
          </a:xfrm>
        </p:spPr>
        <p:txBody>
          <a:bodyPr>
            <a:normAutofit/>
          </a:bodyPr>
          <a:lstStyle/>
          <a:p>
            <a:r>
              <a:rPr lang="ru-RU" sz="3600" dirty="0">
                <a:latin typeface="Monotype Corsiva" pitchFamily="66" charset="0"/>
              </a:rPr>
              <a:t> Потом мы пошли гулять дальше, а вечером поехали к прадедушке и к прабабушке в гости. Когда мы приехали к ним, я стала рассказывать о событиях дня и упомянула о табличке. Прадедушка как-то сразу изменился в лице и сказал: « Ты уже выросла. Я хочу рассказать тебе историю нашей семьи». Он немного помолчал и начал свой рассказ.</a:t>
            </a:r>
          </a:p>
        </p:txBody>
      </p:sp>
    </p:spTree>
    <p:extLst>
      <p:ext uri="{BB962C8B-B14F-4D97-AF65-F5344CB8AC3E}">
        <p14:creationId xmlns:p14="http://schemas.microsoft.com/office/powerpoint/2010/main" val="17190683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a:xfrm>
            <a:off x="251520" y="404664"/>
            <a:ext cx="8424936" cy="6336703"/>
          </a:xfrm>
        </p:spPr>
        <p:txBody>
          <a:bodyPr>
            <a:normAutofit/>
          </a:bodyPr>
          <a:lstStyle/>
          <a:p>
            <a:r>
              <a:rPr lang="ru-RU" sz="2400" dirty="0">
                <a:latin typeface="Monotype Corsiva" pitchFamily="66" charset="0"/>
              </a:rPr>
              <a:t> «  Когда началась война, я был совсем маленьким, мне было чуть больше года. У меня были родители и два старших брата. Конечно, я не помню ужасов блокады, но хорошо помню лицо своей матери и ее рассказы.</a:t>
            </a:r>
          </a:p>
          <a:p>
            <a:r>
              <a:rPr lang="ru-RU" sz="2400" dirty="0">
                <a:latin typeface="Monotype Corsiva" pitchFamily="66" charset="0"/>
              </a:rPr>
              <a:t>Моего отца, горного инженера по образованию,  назначили инженером на  «Кировский завод», проектировать и выпускать танки. Когда в сентябре 1941 года замкнулось блокадное кольцо, мы узнали, что такое голод. На свете нет ничего страшнее голода. Людям  выдавали по маленькому кусочку хлеба,  все время хотелось есть, постоянно кружилась голова. Но со временем ситуация стала еще хуже, наступила зима, термометр опустился до минус 40 градусов, замерз водопровод.   Люди набирали воду прямо из Невы, случалось такое, что из-за потери сил человек падал и замерзал насмерть.</a:t>
            </a:r>
          </a:p>
        </p:txBody>
      </p:sp>
    </p:spTree>
    <p:extLst>
      <p:ext uri="{BB962C8B-B14F-4D97-AF65-F5344CB8AC3E}">
        <p14:creationId xmlns:p14="http://schemas.microsoft.com/office/powerpoint/2010/main" val="367263828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a:xfrm>
            <a:off x="539552" y="620688"/>
            <a:ext cx="7920880" cy="5904655"/>
          </a:xfrm>
        </p:spPr>
        <p:txBody>
          <a:bodyPr>
            <a:normAutofit/>
          </a:bodyPr>
          <a:lstStyle/>
          <a:p>
            <a:r>
              <a:rPr lang="ru-RU" sz="2400" dirty="0">
                <a:latin typeface="Monotype Corsiva" pitchFamily="66" charset="0"/>
              </a:rPr>
              <a:t>Мы жили в большой, просторной квартире на Большой </a:t>
            </a:r>
            <a:r>
              <a:rPr lang="ru-RU" sz="2400" dirty="0" err="1">
                <a:latin typeface="Monotype Corsiva" pitchFamily="66" charset="0"/>
              </a:rPr>
              <a:t>Охте</a:t>
            </a:r>
            <a:r>
              <a:rPr lang="ru-RU" sz="2400" dirty="0">
                <a:latin typeface="Monotype Corsiva" pitchFamily="66" charset="0"/>
              </a:rPr>
              <a:t>.  Протопить мы ее не могли, и родители приняли решение переехать в маленькую комнатку, поближе к заводу. К тому времени  мама пошла работать на  завод к отцу, точить снаряды. Родители мерзли, голодали, но все равно продолжали работать. А я оставался дома с братьями, старшему брату было всего семь лет. Родители старались,  как могли, делили между нами корку хлеба, а иногда даже варили овсяный кисель, но чаще всего: вода, маленький кусочек хлеба, суп из кожаного ремня, да сладкая земля. Еще осенью немцы разбомбили </a:t>
            </a:r>
            <a:r>
              <a:rPr lang="ru-RU" sz="2400" dirty="0" err="1">
                <a:latin typeface="Monotype Corsiva" pitchFamily="66" charset="0"/>
              </a:rPr>
              <a:t>Бадаевские</a:t>
            </a:r>
            <a:r>
              <a:rPr lang="ru-RU" sz="2400" dirty="0">
                <a:latin typeface="Monotype Corsiva" pitchFamily="66" charset="0"/>
              </a:rPr>
              <a:t> склады с продовольствием, и отец собирал землю потому, что она была пропитана сахаром и маслом, которые расплавились от пожара. Эту землю он кидал в стакан с водой, и она становилась сладкой. Но все равно все время очень хотелось есть.</a:t>
            </a:r>
          </a:p>
        </p:txBody>
      </p:sp>
    </p:spTree>
    <p:extLst>
      <p:ext uri="{BB962C8B-B14F-4D97-AF65-F5344CB8AC3E}">
        <p14:creationId xmlns:p14="http://schemas.microsoft.com/office/powerpoint/2010/main" val="28021140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a:xfrm>
            <a:off x="395536" y="620688"/>
            <a:ext cx="8064896" cy="5832647"/>
          </a:xfrm>
        </p:spPr>
        <p:txBody>
          <a:bodyPr>
            <a:normAutofit/>
          </a:bodyPr>
          <a:lstStyle/>
          <a:p>
            <a:r>
              <a:rPr lang="ru-RU" sz="2400" dirty="0">
                <a:latin typeface="Monotype Corsiva" pitchFamily="66" charset="0"/>
              </a:rPr>
              <a:t>Тот самый ужасный день я не помню, но ощущаю его каждой клеточкой. Родители ушли на завод, а братья рыскали по новой комнате в поисках чего-нибудь съестного. И нашли… Горчицу! Сухую горчицу! И с жадностью стали  есть ее. Когда родители пришли с завода,  оба моих брата были мертвы, у них сгорело все внутри. А мне просто, как самому маленькому, не хватило горчицы.  На Пискаревском кладбище были выкопаны огромные траншеи, чтобы хоронить умерших людей. Там в братской могиле лежат оба моих брата. Вскоре от голода и тяжелой работы умер и отец. Мы остались с мамой вдвоем. Нам предложили эвакуироваться в Башкирию. Но каждый раз у нас не получалось это сделать из-за постоянных бомбежек, да и сил добраться до «Дороги Жизни» уже не было.   Так до снятия блокады мы и прожили в городе.  После войны мама осталась работать на «Кировском заводе</a:t>
            </a:r>
            <a:r>
              <a:rPr lang="ru-RU" sz="2400" dirty="0" smtClean="0">
                <a:latin typeface="Monotype Corsiva" pitchFamily="66" charset="0"/>
              </a:rPr>
              <a:t>».</a:t>
            </a:r>
            <a:endParaRPr lang="ru-RU" sz="2400" dirty="0">
              <a:latin typeface="Monotype Corsiva" pitchFamily="66" charset="0"/>
            </a:endParaRPr>
          </a:p>
        </p:txBody>
      </p:sp>
    </p:spTree>
    <p:extLst>
      <p:ext uri="{BB962C8B-B14F-4D97-AF65-F5344CB8AC3E}">
        <p14:creationId xmlns:p14="http://schemas.microsoft.com/office/powerpoint/2010/main" val="243406699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a:xfrm>
            <a:off x="683568" y="260648"/>
            <a:ext cx="7992888" cy="6264695"/>
          </a:xfrm>
        </p:spPr>
        <p:txBody>
          <a:bodyPr>
            <a:noAutofit/>
          </a:bodyPr>
          <a:lstStyle/>
          <a:p>
            <a:r>
              <a:rPr lang="ru-RU" sz="2800" dirty="0">
                <a:latin typeface="Monotype Corsiva" pitchFamily="66" charset="0"/>
              </a:rPr>
              <a:t> Прадедушка немного помолчал и добавил, когда пойдете в следующий раз гулять остановитесь у Казанского собора. Там памятник великому русскому полководцу Кутузову. Во время блокады существовала примета: город выстоит, если в памятник не попадет снаряд. И город выстоял.»</a:t>
            </a:r>
          </a:p>
          <a:p>
            <a:r>
              <a:rPr lang="ru-RU" sz="2800" dirty="0">
                <a:latin typeface="Monotype Corsiva" pitchFamily="66" charset="0"/>
              </a:rPr>
              <a:t>         Прадедушка закончил свой рассказ, а я все еще представляла себе детей, на долю которых выпало столько страданий. Как они могли выжить в таких условиях? Я преклоняюсь перед всеми блокадниками.</a:t>
            </a:r>
          </a:p>
        </p:txBody>
      </p:sp>
    </p:spTree>
    <p:extLst>
      <p:ext uri="{BB962C8B-B14F-4D97-AF65-F5344CB8AC3E}">
        <p14:creationId xmlns:p14="http://schemas.microsoft.com/office/powerpoint/2010/main" val="7513444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a:xfrm>
            <a:off x="179512" y="260648"/>
            <a:ext cx="8424936" cy="6264695"/>
          </a:xfrm>
        </p:spPr>
        <p:txBody>
          <a:bodyPr>
            <a:normAutofit/>
          </a:bodyPr>
          <a:lstStyle/>
          <a:p>
            <a:r>
              <a:rPr lang="ru-RU" sz="3200" dirty="0">
                <a:latin typeface="Monotype Corsiva" pitchFamily="66" charset="0"/>
              </a:rPr>
              <a:t> Потом мы пили чай с пирогами, которые испекла прабабушка, меня расспрашивали об учебе. И прабабушка добавила, что главным подвигом юных ленинградцев была учеба. Школы работали без перерыва даже в тяжелые зимние дни. И я задумалась, нам предоставлены все условия для учебы, а мы…  Я буду стараться учиться хорошо, чтобы мои прадедушка и прабабушка гордились мной.</a:t>
            </a:r>
          </a:p>
          <a:p>
            <a:r>
              <a:rPr lang="ru-RU" sz="3200" dirty="0">
                <a:latin typeface="Monotype Corsiva" pitchFamily="66" charset="0"/>
              </a:rPr>
              <a:t> 21 августа 2015 года моему прадедушке исполнилось 75 лет. Я желаю ему здоровья и долгих лет жизни. </a:t>
            </a:r>
            <a:r>
              <a:rPr lang="ru-RU" sz="3200" b="1" i="1" u="sng" dirty="0">
                <a:solidFill>
                  <a:srgbClr val="FF0000"/>
                </a:solidFill>
                <a:effectLst>
                  <a:outerShdw blurRad="38100" dist="38100" dir="2700000" algn="tl">
                    <a:srgbClr val="000000">
                      <a:alpha val="43137"/>
                    </a:srgbClr>
                  </a:outerShdw>
                </a:effectLst>
                <a:latin typeface="Monotype Corsiva" pitchFamily="66" charset="0"/>
              </a:rPr>
              <a:t>И пусть в мире никогда не будет войны</a:t>
            </a:r>
            <a:r>
              <a:rPr lang="ru-RU" sz="3200" dirty="0">
                <a:latin typeface="Monotype Corsiva" pitchFamily="66" charset="0"/>
              </a:rPr>
              <a:t>.</a:t>
            </a:r>
          </a:p>
        </p:txBody>
      </p:sp>
    </p:spTree>
    <p:extLst>
      <p:ext uri="{BB962C8B-B14F-4D97-AF65-F5344CB8AC3E}">
        <p14:creationId xmlns:p14="http://schemas.microsoft.com/office/powerpoint/2010/main" val="353993715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Перспектива">
  <a:themeElements>
    <a:clrScheme name="Перспектива">
      <a:dk1>
        <a:sysClr val="windowText" lastClr="000000"/>
      </a:dk1>
      <a:lt1>
        <a:sysClr val="window" lastClr="FFFFFF"/>
      </a:lt1>
      <a:dk2>
        <a:srgbClr val="283138"/>
      </a:dk2>
      <a:lt2>
        <a:srgbClr val="FF8600"/>
      </a:lt2>
      <a:accent1>
        <a:srgbClr val="838D9B"/>
      </a:accent1>
      <a:accent2>
        <a:srgbClr val="D2610C"/>
      </a:accent2>
      <a:accent3>
        <a:srgbClr val="80716A"/>
      </a:accent3>
      <a:accent4>
        <a:srgbClr val="94147C"/>
      </a:accent4>
      <a:accent5>
        <a:srgbClr val="5D5AD2"/>
      </a:accent5>
      <a:accent6>
        <a:srgbClr val="6F6C7D"/>
      </a:accent6>
      <a:hlink>
        <a:srgbClr val="6187E3"/>
      </a:hlink>
      <a:folHlink>
        <a:srgbClr val="7B8EB8"/>
      </a:folHlink>
    </a:clrScheme>
    <a:fontScheme name="Классическая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Перспектива">
      <a:fillStyleLst>
        <a:solidFill>
          <a:schemeClr val="phClr"/>
        </a:solidFill>
        <a:gradFill rotWithShape="1">
          <a:gsLst>
            <a:gs pos="0">
              <a:schemeClr val="phClr">
                <a:tint val="50000"/>
                <a:alpha val="100000"/>
                <a:satMod val="160000"/>
                <a:lumMod val="105000"/>
              </a:schemeClr>
            </a:gs>
            <a:gs pos="41000">
              <a:schemeClr val="phClr">
                <a:tint val="57000"/>
                <a:satMod val="180000"/>
                <a:lumMod val="99000"/>
              </a:schemeClr>
            </a:gs>
            <a:gs pos="100000">
              <a:schemeClr val="phClr">
                <a:tint val="80000"/>
                <a:satMod val="200000"/>
                <a:lumMod val="104000"/>
              </a:schemeClr>
            </a:gs>
          </a:gsLst>
          <a:lin ang="5400000" scaled="1"/>
        </a:gradFill>
        <a:gradFill rotWithShape="1">
          <a:gsLst>
            <a:gs pos="0">
              <a:schemeClr val="phClr">
                <a:tint val="96000"/>
                <a:satMod val="130000"/>
                <a:lumMod val="114000"/>
              </a:schemeClr>
            </a:gs>
            <a:gs pos="60000">
              <a:schemeClr val="phClr">
                <a:tint val="100000"/>
                <a:satMod val="106000"/>
                <a:lumMod val="110000"/>
              </a:schemeClr>
            </a:gs>
            <a:gs pos="100000">
              <a:schemeClr val="phClr"/>
            </a:gs>
          </a:gsLst>
          <a:lin ang="5400000" scaled="0"/>
        </a:gradFill>
      </a:fillStyleLst>
      <a:lnStyleLst>
        <a:ln w="12700" cap="flat" cmpd="sng" algn="ctr">
          <a:solidFill>
            <a:schemeClr val="phClr"/>
          </a:solidFill>
          <a:prstDash val="solid"/>
        </a:ln>
        <a:ln w="19050" cap="flat" cmpd="sng" algn="ctr">
          <a:solidFill>
            <a:schemeClr val="phClr"/>
          </a:solidFill>
          <a:prstDash val="solid"/>
        </a:ln>
        <a:ln w="28575" cap="flat" cmpd="sng" algn="ctr">
          <a:solidFill>
            <a:schemeClr val="phClr"/>
          </a:solidFill>
          <a:prstDash val="solid"/>
        </a:ln>
      </a:lnStyleLst>
      <a:effectStyleLst>
        <a:effectStyle>
          <a:effectLst>
            <a:outerShdw blurRad="50800" dist="38100" dir="5400000" rotWithShape="0">
              <a:srgbClr val="000000">
                <a:alpha val="28000"/>
              </a:srgbClr>
            </a:outerShdw>
          </a:effectLst>
        </a:effectStyle>
        <a:effectStyle>
          <a:effectLst>
            <a:outerShdw blurRad="47625" dist="38100" dir="5400000" sy="98000" rotWithShape="0">
              <a:srgbClr val="000000">
                <a:alpha val="48000"/>
              </a:srgbClr>
            </a:outerShdw>
          </a:effectLst>
          <a:scene3d>
            <a:camera prst="orthographicFront">
              <a:rot lat="0" lon="0" rev="0"/>
            </a:camera>
            <a:lightRig rig="twoPt" dir="br">
              <a:rot lat="0" lon="0" rev="8700000"/>
            </a:lightRig>
          </a:scene3d>
          <a:sp3d prstMaterial="matte">
            <a:bevelT w="25400" h="53975"/>
          </a:sp3d>
        </a:effectStyle>
        <a:effectStyle>
          <a:effectLst>
            <a:reflection blurRad="12700" stA="24000" endPos="28000" dist="50800" dir="5400000" sy="-100000" rotWithShape="0"/>
          </a:effectLst>
          <a:scene3d>
            <a:camera prst="orthographicFront">
              <a:rot lat="0" lon="0" rev="0"/>
            </a:camera>
            <a:lightRig rig="threePt" dir="t">
              <a:rot lat="0" lon="0" rev="4800000"/>
            </a:lightRig>
          </a:scene3d>
          <a:sp3d>
            <a:bevelT w="69850" h="31750"/>
          </a:sp3d>
        </a:effectStyle>
      </a:effectStyleLst>
      <a:bgFillStyleLst>
        <a:solidFill>
          <a:schemeClr val="phClr"/>
        </a:solidFill>
        <a:gradFill rotWithShape="1">
          <a:gsLst>
            <a:gs pos="0">
              <a:schemeClr val="phClr">
                <a:tint val="100000"/>
                <a:shade val="80000"/>
                <a:satMod val="100000"/>
                <a:lumMod val="100000"/>
              </a:schemeClr>
            </a:gs>
            <a:gs pos="65000">
              <a:schemeClr val="phClr">
                <a:tint val="100000"/>
                <a:shade val="95000"/>
                <a:satMod val="100000"/>
                <a:lumMod val="100000"/>
              </a:schemeClr>
            </a:gs>
            <a:gs pos="100000">
              <a:schemeClr val="phClr">
                <a:tint val="88000"/>
                <a:shade val="100000"/>
                <a:satMod val="400000"/>
                <a:lumMod val="100000"/>
              </a:schemeClr>
            </a:gs>
          </a:gsLst>
          <a:lin ang="5400000" scaled="0"/>
        </a:gradFill>
        <a:blipFill rotWithShape="1">
          <a:blip xmlns:r="http://schemas.openxmlformats.org/officeDocument/2006/relationships" r:embed="rId1">
            <a:duotone>
              <a:schemeClr val="phClr">
                <a:tint val="95000"/>
                <a:satMod val="90000"/>
              </a:schemeClr>
              <a:schemeClr val="phClr">
                <a:shade val="92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Perspective</Template>
  <TotalTime>0</TotalTime>
  <Words>805</Words>
  <Application>Microsoft Office PowerPoint</Application>
  <PresentationFormat>Экран (4:3)</PresentationFormat>
  <Paragraphs>13</Paragraphs>
  <Slides>9</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9</vt:i4>
      </vt:variant>
    </vt:vector>
  </HeadingPairs>
  <TitlesOfParts>
    <vt:vector size="10" baseType="lpstr">
      <vt:lpstr>Перспектива</vt:lpstr>
      <vt:lpstr>Рассказ моего дедушки</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Рассказ моего дедушки</dc:title>
  <dc:creator>Елфимова Наталья Федоровна</dc:creator>
  <cp:lastModifiedBy>Елфимова Наталья Федоровна</cp:lastModifiedBy>
  <cp:revision>2</cp:revision>
  <dcterms:created xsi:type="dcterms:W3CDTF">2015-11-11T18:27:21Z</dcterms:created>
  <dcterms:modified xsi:type="dcterms:W3CDTF">2015-11-11T18:38:34Z</dcterms:modified>
</cp:coreProperties>
</file>