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5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a_ModernoBrk" pitchFamily="82" charset="-52"/>
              </a:rPr>
              <a:t>СТРАНИЦА  СЕМЕЙНОЙ  СЛАВЫ</a:t>
            </a:r>
            <a:endParaRPr lang="ru-RU" sz="4800" dirty="0">
              <a:latin typeface="a_ModernoBrk" pitchFamily="8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1142984"/>
            <a:ext cx="7488832" cy="45720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48" y="5929330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Balloon XBd TL" pitchFamily="66" charset="0"/>
              </a:rPr>
              <a:t>75 годовщине битвы за Москву посвящается</a:t>
            </a:r>
            <a:endParaRPr lang="ru-RU" sz="2800" dirty="0">
              <a:solidFill>
                <a:srgbClr val="FF0000"/>
              </a:solidFill>
              <a:latin typeface="Balloon XBd T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2-think\Documents\Documents\6г\классные часы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71538" y="3643314"/>
            <a:ext cx="7858180" cy="2010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alloon XBd TL" pitchFamily="66" charset="0"/>
              </a:rPr>
              <a:t>Многие дома  были сожжены. Мою </a:t>
            </a:r>
            <a:r>
              <a:rPr lang="ru-RU" sz="2400" b="1" dirty="0" smtClean="0">
                <a:latin typeface="Balloon XBd TL" pitchFamily="66" charset="0"/>
              </a:rPr>
              <a:t>прабабушку и её двоих детей фашисты угнали в Польшу на работы. Среди этих детей был мой дедушка Коля, который и рассказал мне об этом.  В то время ему было всего четыре года, и он был самым старшим из детей. </a:t>
            </a:r>
            <a:endParaRPr lang="ru-RU" sz="2400" dirty="0">
              <a:latin typeface="Balloon XBd TL" pitchFamily="66" charset="0"/>
            </a:endParaRPr>
          </a:p>
        </p:txBody>
      </p:sp>
      <p:pic>
        <p:nvPicPr>
          <p:cNvPr id="2050" name="Picture 2" descr="C:\Users\12-think\Documents\Documents\6г\классные часы\91b86c6de8050a83817737ca67f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85728"/>
            <a:ext cx="5152905" cy="3143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43636" y="285728"/>
            <a:ext cx="27860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alloon XBd TL" pitchFamily="66" charset="0"/>
              </a:rPr>
              <a:t>В Калужской области, откуда прадедушка родом, осталась его семья. Когда началась война, село </a:t>
            </a:r>
            <a:r>
              <a:rPr lang="ru-RU" sz="2400" b="1" dirty="0" err="1" smtClean="0">
                <a:latin typeface="Balloon XBd TL" pitchFamily="66" charset="0"/>
              </a:rPr>
              <a:t>Усты</a:t>
            </a:r>
            <a:r>
              <a:rPr lang="ru-RU" sz="2400" b="1" dirty="0" smtClean="0">
                <a:latin typeface="Balloon XBd TL" pitchFamily="66" charset="0"/>
              </a:rPr>
              <a:t> было захвачено фашистами </a:t>
            </a:r>
            <a:r>
              <a:rPr lang="ru-RU" sz="2400" b="1" dirty="0" smtClean="0">
                <a:latin typeface="Balloon XBd TL" pitchFamily="66" charset="0"/>
              </a:rPr>
              <a:t>и</a:t>
            </a:r>
            <a:endParaRPr lang="ru-RU" sz="2400" dirty="0">
              <a:latin typeface="Balloon XBd T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2-think\Documents\Documents\6г\классные часы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857224" y="214290"/>
            <a:ext cx="807249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lloon XBd TL" pitchFamily="66" charset="0"/>
                <a:ea typeface="Calibri" pitchFamily="34" charset="0"/>
                <a:cs typeface="Times New Roman" pitchFamily="18" charset="0"/>
              </a:rPr>
              <a:t>Очень важно помнить о подвиге советского народа, чтить память павших героев и быть достойным правнуком людей, которые победили фашизм. В начале декабря 2016 года наша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alloon XBd TL" pitchFamily="66" charset="0"/>
                <a:ea typeface="Calibri" pitchFamily="34" charset="0"/>
                <a:cs typeface="Times New Roman" pitchFamily="18" charset="0"/>
              </a:rPr>
              <a:t> страна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lloon XBd TL" pitchFamily="66" charset="0"/>
                <a:ea typeface="Calibri" pitchFamily="34" charset="0"/>
                <a:cs typeface="Times New Roman" pitchFamily="18" charset="0"/>
              </a:rPr>
              <a:t> будет отмечать 75-ю годовщину битвы за Москву в Великой Отечественной войне. А 9 мая этого года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alloon XBd TL" pitchFamily="66" charset="0"/>
                <a:ea typeface="Calibri" pitchFamily="34" charset="0"/>
                <a:cs typeface="Times New Roman" pitchFamily="18" charset="0"/>
              </a:rPr>
              <a:t> мы отмечали </a:t>
            </a:r>
            <a:b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alloon XBd TL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alloon XBd TL" pitchFamily="66" charset="0"/>
                <a:ea typeface="Calibri" pitchFamily="34" charset="0"/>
                <a:cs typeface="Times New Roman" pitchFamily="18" charset="0"/>
              </a:rPr>
              <a:t>70-летие Великой Победы! Это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lloon XBd TL" pitchFamily="66" charset="0"/>
                <a:ea typeface="Calibri" pitchFamily="34" charset="0"/>
                <a:cs typeface="Times New Roman" pitchFamily="18" charset="0"/>
              </a:rPr>
              <a:t>праздник, который мы чтим всей семьёй. Мы будем вспоминать людей того поколения, которых называем сильными духом. Они умели ждать и верить, идти на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alloon XBd TL" pitchFamily="66" charset="0"/>
                <a:ea typeface="Calibri" pitchFamily="34" charset="0"/>
                <a:cs typeface="Times New Roman" pitchFamily="18" charset="0"/>
              </a:rPr>
              <a:t> подвиги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lloon XBd TL" pitchFamily="66" charset="0"/>
                <a:ea typeface="Calibri" pitchFamily="34" charset="0"/>
                <a:cs typeface="Times New Roman" pitchFamily="18" charset="0"/>
              </a:rPr>
              <a:t>ради Победы!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lloon XBd TL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-think\Documents\Documents\6г\классные часы\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429784" cy="707233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71472" y="642918"/>
            <a:ext cx="507209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Capitol Deco" pitchFamily="2" charset="0"/>
              </a:rPr>
              <a:t>История моей семьи в </a:t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Capitol Deco" pitchFamily="2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Capitol Deco" pitchFamily="2" charset="0"/>
              </a:rPr>
              <a:t>истории моей страны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ru-RU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3214686"/>
            <a:ext cx="73991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alloon XBd TL" pitchFamily="66" charset="0"/>
              </a:rPr>
              <a:t>Работа ученицы 7 г класса 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alloon XBd TL" pitchFamily="66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alloon XBd TL" pitchFamily="66" charset="0"/>
              </a:rPr>
              <a:t>ГБОУ Школы № 763</a:t>
            </a:r>
          </a:p>
          <a:p>
            <a:pPr algn="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alloon XBd TL" pitchFamily="66" charset="0"/>
              </a:rPr>
              <a:t>Любезновой Антонины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alloon XBd TL" pitchFamily="66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alloon XBd TL" pitchFamily="66" charset="0"/>
              </a:rPr>
              <a:t>Руководитель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alloon XBd TL" pitchFamily="66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alloon XBd TL" pitchFamily="66" charset="0"/>
              </a:rPr>
              <a:t>Шипунова Л.Г.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alloon XBd TL" pitchFamily="66" charset="0"/>
              </a:rPr>
              <a:t>Москва, 2015</a:t>
            </a:r>
          </a:p>
          <a:p>
            <a:pPr algn="ctr"/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-think\Documents\Documents\6г\классные часы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00232" y="500042"/>
            <a:ext cx="685804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Balloon XBd TL" pitchFamily="66" charset="0"/>
              </a:rPr>
              <a:t>Любили тебя без особых причин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Balloon XBd TL" pitchFamily="66" charset="0"/>
              </a:rPr>
              <a:t>За то, что ты - внук,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Balloon XBd TL" pitchFamily="66" charset="0"/>
              </a:rPr>
              <a:t>За то, что ты - сын,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Balloon XBd TL" pitchFamily="66" charset="0"/>
              </a:rPr>
              <a:t>За то, что малыш,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Balloon XBd TL" pitchFamily="66" charset="0"/>
              </a:rPr>
              <a:t>За то, что растёшь,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Balloon XBd TL" pitchFamily="66" charset="0"/>
              </a:rPr>
              <a:t>За то, что на папу и маму похож.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Balloon XBd TL" pitchFamily="66" charset="0"/>
              </a:rPr>
              <a:t>И эта любовь до конца твоих дней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Balloon XBd TL" pitchFamily="66" charset="0"/>
              </a:rPr>
              <a:t>Останется тайной опорой твоей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Balloon XBd TL" pitchFamily="66" charset="0"/>
              </a:rPr>
              <a:t>.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Balloon XBd TL" pitchFamily="66" charset="0"/>
              </a:rPr>
              <a:t> 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Balloon XBd TL" pitchFamily="66" charset="0"/>
              </a:rPr>
              <a:t>                         (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Balloon XBd TL" pitchFamily="66" charset="0"/>
              </a:rPr>
              <a:t>Валентин Берестов) 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Balloon XBd TL" pitchFamily="66" charset="0"/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Balloon XBd TL" pitchFamily="66" charset="0"/>
              </a:rPr>
              <a:t>           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-think\Documents\Documents\6г\классные часы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C:\LYUBEZNOV\Photo\201502 Фото для 70 летия Победы\К заявке\На фотохрониках\23120803 (2) - копия - копия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14290"/>
            <a:ext cx="3000396" cy="42862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643438" y="357166"/>
            <a:ext cx="407196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Balloon XBd TL" pitchFamily="66" charset="0"/>
              </a:rPr>
              <a:t>Моему прадедушке - Фролову Анатолию Иосифовичу в 1941 году было 18 лет. Он служил разведчиком. </a:t>
            </a:r>
            <a:br>
              <a:rPr lang="ru-RU" sz="2800" b="1" dirty="0" smtClean="0">
                <a:latin typeface="Balloon XBd TL" pitchFamily="66" charset="0"/>
              </a:rPr>
            </a:br>
            <a:r>
              <a:rPr lang="ru-RU" sz="2800" b="1" dirty="0" smtClean="0">
                <a:latin typeface="Balloon XBd TL" pitchFamily="66" charset="0"/>
              </a:rPr>
              <a:t>В кровопролитных боях за город Ржев, в 1942 году был тяжело ранен. Как только вышел из госпиталя, был направлен в артиллеристское училище.</a:t>
            </a:r>
            <a:endParaRPr lang="ru-RU" sz="2800" b="1" dirty="0">
              <a:latin typeface="Balloon XBd T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-think\Documents\Documents\6г\классные часы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857232"/>
            <a:ext cx="75009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Balloon XBd TL" pitchFamily="66" charset="0"/>
              </a:rPr>
              <a:t>А с 1944года и до конца войны воевал в рядах третьего Белорусского фронта. Салют Победы он встретил в мае 1945 года после штурма города Кёнигсберг.</a:t>
            </a:r>
            <a:endParaRPr lang="ru-RU" sz="4000" b="1" dirty="0">
              <a:latin typeface="Balloon XBd T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-think\Documents\Documents\6г\классные часы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LYUBEZNOV\Photo\201502 Фото для 70 летия Победы\К заявке\На фотохрониках\20150212_140529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1571612"/>
            <a:ext cx="5222793" cy="36433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143636" y="1142985"/>
            <a:ext cx="300036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Balloon XBd TL" pitchFamily="66" charset="0"/>
              </a:rPr>
              <a:t>У него самая загадочная история. Он служил в контрразведке и выявлял шпионов, которые работали на фашистскую Германию.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214290"/>
            <a:ext cx="7929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Balloon XBd TL" pitchFamily="66" charset="0"/>
              </a:rPr>
              <a:t>Прадедушке </a:t>
            </a:r>
            <a:r>
              <a:rPr lang="ru-RU" sz="2800" b="1" dirty="0" err="1" smtClean="0">
                <a:latin typeface="Balloon XBd TL" pitchFamily="66" charset="0"/>
              </a:rPr>
              <a:t>Жиркову</a:t>
            </a:r>
            <a:r>
              <a:rPr lang="ru-RU" sz="2800" b="1" dirty="0" smtClean="0">
                <a:latin typeface="Balloon XBd TL" pitchFamily="66" charset="0"/>
              </a:rPr>
              <a:t> Павлу Григорьевичу было 20 лет, когда в 1941 году </a:t>
            </a:r>
            <a:r>
              <a:rPr lang="ru-RU" sz="2800" b="1" dirty="0" smtClean="0">
                <a:latin typeface="Balloon XBd TL" pitchFamily="66" charset="0"/>
              </a:rPr>
              <a:t>его призвали </a:t>
            </a:r>
            <a:r>
              <a:rPr lang="ru-RU" sz="2800" b="1" dirty="0" smtClean="0">
                <a:latin typeface="Balloon XBd TL" pitchFamily="66" charset="0"/>
              </a:rPr>
              <a:t>в ряды Красной армии</a:t>
            </a:r>
            <a:endParaRPr lang="ru-RU" sz="2800" dirty="0">
              <a:latin typeface="Balloon XBd T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-think\Documents\Documents\6г\классные часы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C:\LYUBEZNOV\Photo\201502 Фото для 70 летия Победы\К заявке\На фотохрониках\23120801 1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14290"/>
            <a:ext cx="2714644" cy="3512032"/>
          </a:xfrm>
          <a:prstGeom prst="rect">
            <a:avLst/>
          </a:prstGeom>
          <a:noFill/>
          <a:ln>
            <a:noFill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929058" y="214290"/>
            <a:ext cx="485778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lloon XBd TL" pitchFamily="66" charset="0"/>
                <a:ea typeface="Calibri" pitchFamily="34" charset="0"/>
                <a:cs typeface="Times New Roman" pitchFamily="18" charset="0"/>
              </a:rPr>
              <a:t>Прадедушке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lloon XBd TL" pitchFamily="66" charset="0"/>
                <a:ea typeface="Calibri" pitchFamily="34" charset="0"/>
                <a:cs typeface="Times New Roman" pitchFamily="18" charset="0"/>
              </a:rPr>
              <a:t>Подсвирову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lloon XBd TL" pitchFamily="66" charset="0"/>
                <a:ea typeface="Calibri" pitchFamily="34" charset="0"/>
                <a:cs typeface="Times New Roman" pitchFamily="18" charset="0"/>
              </a:rPr>
              <a:t> Илье Ивановичу было 27 лет, когда началась война. Он служил в танковых войсках. К сожалению, был тяжело ранен в бою под Москвой, в результате ранения потерял руку. Однако после выписки из госпиталя прадедушка пошёл работать в военную киностудию, чтобы быть полезным своей стране.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lloon XBd TL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-think\Documents\Documents\6г\классные часы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" name="Рисунок 3" descr="C:\LYUBEZNOV\Photo\201502 Фото для 70 летия Победы\К заявке\На фотохрониках\23120806 - копия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85728"/>
            <a:ext cx="3571900" cy="47149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14414" y="428604"/>
            <a:ext cx="34290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Balloon XBd TL" pitchFamily="66" charset="0"/>
              </a:rPr>
              <a:t>Прадедушка Любезнов Матвей Егорович участник боёв на Халхин-Голе в 1939 году и </a:t>
            </a:r>
            <a:r>
              <a:rPr lang="ru-RU" sz="2800" b="1" dirty="0" err="1" smtClean="0">
                <a:latin typeface="Balloon XBd TL" pitchFamily="66" charset="0"/>
              </a:rPr>
              <a:t>Советско</a:t>
            </a:r>
            <a:r>
              <a:rPr lang="ru-RU" sz="2800" b="1" dirty="0" smtClean="0">
                <a:latin typeface="Balloon XBd TL" pitchFamily="66" charset="0"/>
              </a:rPr>
              <a:t> – финской войны в 1940году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-think\Documents\Documents\6г\классные часы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43570" y="857232"/>
            <a:ext cx="29289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Balloon XBd TL" pitchFamily="66" charset="0"/>
              </a:rPr>
              <a:t>Когда началась Великая Отечественная ему было 34 года. На войне он был снайпером. В конце войны прадедушка был ранен. </a:t>
            </a:r>
            <a:endParaRPr lang="ru-RU" dirty="0">
              <a:latin typeface="Balloon XBd TL" pitchFamily="66" charset="0"/>
            </a:endParaRPr>
          </a:p>
        </p:txBody>
      </p:sp>
      <p:pic>
        <p:nvPicPr>
          <p:cNvPr id="1026" name="Picture 2" descr="C:\Users\12-think\Documents\Documents\6г\классные часы\79c9bfe15c99330f149a29545101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57166"/>
            <a:ext cx="3571900" cy="4963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375</Words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БЕССМЕРТНЫЙ ПОЛК</dc:title>
  <dc:creator>12-think</dc:creator>
  <cp:lastModifiedBy>020413</cp:lastModifiedBy>
  <cp:revision>16</cp:revision>
  <dcterms:created xsi:type="dcterms:W3CDTF">2015-04-28T09:15:18Z</dcterms:created>
  <dcterms:modified xsi:type="dcterms:W3CDTF">2015-11-12T15:37:51Z</dcterms:modified>
</cp:coreProperties>
</file>