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8" r:id="rId4"/>
    <p:sldId id="264" r:id="rId5"/>
    <p:sldId id="263" r:id="rId6"/>
    <p:sldId id="262" r:id="rId7"/>
    <p:sldId id="261" r:id="rId8"/>
    <p:sldId id="267" r:id="rId9"/>
    <p:sldId id="271" r:id="rId10"/>
    <p:sldId id="260" r:id="rId11"/>
    <p:sldId id="259" r:id="rId12"/>
    <p:sldId id="257" r:id="rId13"/>
    <p:sldId id="272" r:id="rId14"/>
    <p:sldId id="266" r:id="rId15"/>
    <p:sldId id="269" r:id="rId16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2FF"/>
    <a:srgbClr val="D5F1FF"/>
    <a:srgbClr val="FBF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94660"/>
  </p:normalViewPr>
  <p:slideViewPr>
    <p:cSldViewPr>
      <p:cViewPr>
        <p:scale>
          <a:sx n="100" d="100"/>
          <a:sy n="100" d="100"/>
        </p:scale>
        <p:origin x="-2052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E6CE-F40E-4757-9A43-3D78BBDC56F1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4C56-7766-43AD-90A5-C21815815A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E6CE-F40E-4757-9A43-3D78BBDC56F1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4C56-7766-43AD-90A5-C21815815A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E6CE-F40E-4757-9A43-3D78BBDC56F1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4C56-7766-43AD-90A5-C21815815A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E6CE-F40E-4757-9A43-3D78BBDC56F1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4C56-7766-43AD-90A5-C21815815A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E6CE-F40E-4757-9A43-3D78BBDC56F1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4C56-7766-43AD-90A5-C21815815A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E6CE-F40E-4757-9A43-3D78BBDC56F1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4C56-7766-43AD-90A5-C21815815A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E6CE-F40E-4757-9A43-3D78BBDC56F1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4C56-7766-43AD-90A5-C21815815A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E6CE-F40E-4757-9A43-3D78BBDC56F1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4C56-7766-43AD-90A5-C21815815A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E6CE-F40E-4757-9A43-3D78BBDC56F1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4C56-7766-43AD-90A5-C21815815A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E6CE-F40E-4757-9A43-3D78BBDC56F1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4C56-7766-43AD-90A5-C21815815A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E6CE-F40E-4757-9A43-3D78BBDC56F1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4C56-7766-43AD-90A5-C21815815A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FBFED6"/>
            </a:gs>
            <a:gs pos="83000">
              <a:srgbClr val="D9F2FF"/>
            </a:gs>
            <a:gs pos="94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4E6CE-F40E-4757-9A43-3D78BBDC56F1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84C56-7766-43AD-90A5-C21815815A7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476672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Боевая слава моей семьи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5473005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ГБОУ </a:t>
            </a:r>
            <a:r>
              <a:rPr lang="ru-RU" sz="1400" b="1" dirty="0" smtClean="0">
                <a:solidFill>
                  <a:srgbClr val="FF0000"/>
                </a:solidFill>
              </a:rPr>
              <a:t> Школа №</a:t>
            </a:r>
            <a:r>
              <a:rPr lang="ru-RU" sz="1400" b="1" dirty="0">
                <a:solidFill>
                  <a:srgbClr val="FF0000"/>
                </a:solidFill>
              </a:rPr>
              <a:t>494 </a:t>
            </a:r>
            <a:r>
              <a:rPr lang="ru-RU" sz="1400" b="1" dirty="0" smtClean="0">
                <a:solidFill>
                  <a:srgbClr val="FF0000"/>
                </a:solidFill>
              </a:rPr>
              <a:t>г. Москвы</a:t>
            </a:r>
          </a:p>
          <a:p>
            <a:r>
              <a:rPr lang="ru-RU" sz="1400" b="1" dirty="0" smtClean="0">
                <a:solidFill>
                  <a:srgbClr val="FF0000"/>
                </a:solidFill>
              </a:rPr>
              <a:t>Автор проекта: Шляпникова </a:t>
            </a:r>
            <a:r>
              <a:rPr lang="ru-RU" sz="1400" b="1" dirty="0">
                <a:solidFill>
                  <a:srgbClr val="FF0000"/>
                </a:solidFill>
              </a:rPr>
              <a:t>Анастасия, ученица </a:t>
            </a:r>
            <a:r>
              <a:rPr lang="ru-RU" sz="1400" b="1" dirty="0" smtClean="0">
                <a:solidFill>
                  <a:srgbClr val="FF0000"/>
                </a:solidFill>
              </a:rPr>
              <a:t>5 </a:t>
            </a:r>
            <a:r>
              <a:rPr lang="ru-RU" sz="1400" b="1" dirty="0">
                <a:solidFill>
                  <a:srgbClr val="FF0000"/>
                </a:solidFill>
              </a:rPr>
              <a:t>«А» </a:t>
            </a:r>
            <a:r>
              <a:rPr lang="ru-RU" sz="1400" b="1" dirty="0" smtClean="0">
                <a:solidFill>
                  <a:srgbClr val="FF0000"/>
                </a:solidFill>
              </a:rPr>
              <a:t>класса.</a:t>
            </a:r>
            <a:r>
              <a:rPr lang="ru-RU" sz="1400" b="1" dirty="0">
                <a:solidFill>
                  <a:srgbClr val="0070C0"/>
                </a:solidFill>
              </a:rPr>
              <a:t> </a:t>
            </a:r>
            <a:endParaRPr lang="ru-RU" sz="1400" b="1" dirty="0" smtClean="0">
              <a:solidFill>
                <a:srgbClr val="0070C0"/>
              </a:solidFill>
            </a:endParaRPr>
          </a:p>
          <a:p>
            <a:r>
              <a:rPr lang="ru-RU" sz="1400" b="1" dirty="0" smtClean="0">
                <a:solidFill>
                  <a:srgbClr val="0070C0"/>
                </a:solidFill>
              </a:rPr>
              <a:t>Руководитель: Ткачева Любовь </a:t>
            </a:r>
            <a:r>
              <a:rPr lang="ru-RU" sz="1400" b="1" dirty="0" err="1" smtClean="0">
                <a:solidFill>
                  <a:srgbClr val="0070C0"/>
                </a:solidFill>
              </a:rPr>
              <a:t>Тимофевна</a:t>
            </a:r>
            <a:r>
              <a:rPr lang="ru-RU" sz="1400" b="1" dirty="0" smtClean="0">
                <a:solidFill>
                  <a:srgbClr val="0070C0"/>
                </a:solidFill>
              </a:rPr>
              <a:t>, педагог-организатор,   тел. 8 495 675 05 58</a:t>
            </a:r>
            <a:endParaRPr lang="ru-RU" sz="1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51" y="5199788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окончания войны прадедушке предложили учиться в Москве, в Военной академии. Он знал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языков,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английским владел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совершенстве.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1967 году по ходатайству Главнокомандующего ВМФ С.Г. Горшкова назначен начальником Центрального командного пункта ВМФ.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 много лет был военно-морским атташе в Италии и США.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219" y="185065"/>
            <a:ext cx="7776864" cy="493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83568" y="980728"/>
            <a:ext cx="2304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</a:rPr>
              <a:t>Маршал Жуков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72200" y="548680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</a:rPr>
              <a:t>Мой прадедушка</a:t>
            </a:r>
            <a:endParaRPr lang="ru-RU" sz="2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784" y="234570"/>
            <a:ext cx="8154652" cy="60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43808" y="4869160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Главнокомандующий  военно-морским флотом адмирал Горшков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8264" y="4077072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Мой прадедушка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6300994"/>
            <a:ext cx="7992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мой прадедушка уже в звании контр-адмирала.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9"/>
            <a:ext cx="7889211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7544" y="6021288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год 9 мая Александр Романович встречался с боевыми товарищами.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ch494\Desktop\КОНКУРСЫ\Шляпникова конкурс\в музее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ch494\Desktop\КОНКУРСЫ\Шляпникова конкурс\выступление Б.Д.Грималовског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152461" cy="311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45907"/>
            <a:ext cx="46440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героя две жизни. Одна та, которую он прожил сам. Вторая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памяти.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родине (в селе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Князевка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 городом Пенза) помнят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Романовича Астафьева.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школьном музее хранятся документы и личные вещи моего дедушки.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приятно, что ежегодно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школу приглашают друзей Александра Романовича.  Музей посещают учащиеся школы, жители села и кадеты.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C:\Users\sch494\Desktop\КОНКУРСЫ\Шляпникова конкурс\выступление кадетов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454524"/>
            <a:ext cx="4152461" cy="311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792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817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2014 году на доме, в котором родился мой прадедушка, была открыта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мемориальная доска памяти контр-адмиралу Александру Романовичу Астафьеву.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sch494\Desktop\Шляпникова конкурс\торжественное открытие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516" y="1348176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ch494\Desktop\Шляпникова конкурс\фото на память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563" y="4096433"/>
            <a:ext cx="3575381" cy="268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ch494\Desktop\Шляпникова конкурс\открытие мемориальной дос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36" y="1402182"/>
            <a:ext cx="3408379" cy="255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ch494\Desktop\Шляпникова конкурс\дети  и гост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32" y="4019003"/>
            <a:ext cx="3406183" cy="261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7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332656"/>
            <a:ext cx="8561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военным человеком – это значит быть образцом мужества и отваги.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военный человек с гордостью может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сказать: «Есть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такая профессия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Родину защищать!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im2-tub-ru.yandex.net/i?id=fd79ddd08d5b60894febf0090d5e64d7-77-144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783" y="2627343"/>
            <a:ext cx="593654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71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2351" y="4365104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всех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альбомы. Листая их, мы видим старые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и вспоминаем наших близких.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семье мы часто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вспоминаем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моего прадедушку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Романовича Астафьева.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Он всю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жизнь посвятил  военно-морскому флоту.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77943"/>
            <a:ext cx="3349577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844382"/>
            <a:ext cx="5053359" cy="306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828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41530"/>
            <a:ext cx="2880320" cy="651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37459" y="692696"/>
            <a:ext cx="460851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Астафьев Александр Романович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1916 году в маленьком селе под городом Пенза. В школе он очень хорошо учился, был серьезным и уверенным в себе, поэтому после школы он поступил  учиться в военно-морское училище в Ленинграде (сейчас Ленинград называется Санкт-Петербург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Александр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отличием окончил училище и стал военно-морским офицером. </a:t>
            </a:r>
          </a:p>
          <a:p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52" y="116633"/>
            <a:ext cx="388843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83968" y="0"/>
            <a:ext cx="4860032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биография моего  прадедушки: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Астафьев А.Р.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летчик 53-й авиаэскадрильи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(ноябрь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1937-май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1938),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службы вооружения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(май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1938-апрель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1939),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штаба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5-й авиаэскадрильи 34-го легкого бомбардировочного авиаполка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(апрель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1939-август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1940),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отделения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оперативного отдела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август- декабрь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1940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руководитель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4-го отдела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(декабрь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1940-июль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1942),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 штаба ВВС Тихоокеанского флота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(июль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1942- март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1946).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советско-японской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 1945.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7813015" cy="506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9552" y="5157192"/>
            <a:ext cx="8064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Тихий океан лежит между Азией и Америкой. Главные сражения Второй мировой войны проходили в Европе, но было очень важно защищать все границы нашей страны. С востока на СССР нападали японцы.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823"/>
            <a:ext cx="4332988" cy="3249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2988" y="3730142"/>
            <a:ext cx="4811011" cy="304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440492" y="36823"/>
            <a:ext cx="47035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Романович 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штурманом на боевых кораблях, то есть прокладывал маршрут  следования.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нужно для того, чтобы корабль не наскочил на мели, скалы, мины или на вражеские корабли. Карты опасных районов штурману помогали составлять летчики военно-морской авиации.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3501008"/>
            <a:ext cx="37707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Войну мой прадедушка закончил в звании капитана третьего ранга. Он длительное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служил в разведке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ВМФ.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3572" y="5833"/>
            <a:ext cx="6776856" cy="392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4151161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война закончилась 9 мая 1945 года, но на Дальнем Востоке продолжалась Вторая мировая война, которая закончилась в сентябре 1945 года, когда сдалась Япония. Мир с японцами был подписан на крейсере «Миссури», и мой прадедушка был в это время на этом корабле.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623" y="4503709"/>
            <a:ext cx="91223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войны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боях на воде и под водой, в воздухе и на суше отличились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советские люди. Свой вклад в Победу внес и мой прадедушка.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-  настоящий Герой.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него много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боевых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наград: орден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Красного Знамени,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Отечественной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I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Отечественной войны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степени, четыре ордена Красной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Звезды,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медали.</a:t>
            </a:r>
            <a:r>
              <a:rPr lang="ru-RU" sz="2400" dirty="0"/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i.i.ua/photo/images/pic/1/1/2847511_10dc69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6" y="370020"/>
            <a:ext cx="1434735" cy="152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go4.imgsmail.ru/imgpreview?key=15df83ba41288561&amp;mb=imgdb_preview_4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863" y="370020"/>
            <a:ext cx="1527799" cy="155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за Побед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961" y="2138125"/>
            <a:ext cx="1283701" cy="239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player.myshared.ru/47088/data/images/img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466" y="2119150"/>
            <a:ext cx="1431759" cy="241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player.myshared.ru/47088/data/images/img4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084" y="2138125"/>
            <a:ext cx="1315111" cy="241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player.myshared.ru/47088/data/images/img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719" y="2152508"/>
            <a:ext cx="1360375" cy="243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2" y="2138125"/>
            <a:ext cx="1296509" cy="160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8" y="402451"/>
            <a:ext cx="1494764" cy="149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073" y="2119150"/>
            <a:ext cx="1312211" cy="235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719" y="402450"/>
            <a:ext cx="1494764" cy="149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121" y="386235"/>
            <a:ext cx="1494764" cy="149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466" y="386235"/>
            <a:ext cx="1494764" cy="149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18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16632"/>
            <a:ext cx="3652246" cy="504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94041" y="5203617"/>
            <a:ext cx="41757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Контр-адмирал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РОМАНОВИЧ АСТАФЬЕВ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(06.04.1916-20.05.1994)</a:t>
            </a:r>
          </a:p>
        </p:txBody>
      </p:sp>
    </p:spTree>
    <p:extLst>
      <p:ext uri="{BB962C8B-B14F-4D97-AF65-F5344CB8AC3E}">
        <p14:creationId xmlns:p14="http://schemas.microsoft.com/office/powerpoint/2010/main" val="186043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574</Words>
  <Application>Microsoft Office PowerPoint</Application>
  <PresentationFormat>Экран (4:3)</PresentationFormat>
  <Paragraphs>27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2014 году на доме, в котором родился мой прадедушка, была открыта мемориальная доска памяти контр-адмиралу Александру Романовичу Астафьеву.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Елина</dc:creator>
  <cp:lastModifiedBy>sch494</cp:lastModifiedBy>
  <cp:revision>109</cp:revision>
  <cp:lastPrinted>2014-10-20T06:23:26Z</cp:lastPrinted>
  <dcterms:created xsi:type="dcterms:W3CDTF">2013-05-05T14:56:25Z</dcterms:created>
  <dcterms:modified xsi:type="dcterms:W3CDTF">2015-11-16T12:25:29Z</dcterms:modified>
</cp:coreProperties>
</file>