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77" r:id="rId3"/>
    <p:sldId id="262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4" r:id="rId12"/>
    <p:sldId id="276" r:id="rId13"/>
    <p:sldId id="271" r:id="rId14"/>
    <p:sldId id="272" r:id="rId15"/>
    <p:sldId id="273" r:id="rId16"/>
    <p:sldId id="278" r:id="rId17"/>
    <p:sldId id="275" r:id="rId1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56" autoAdjust="0"/>
    <p:restoredTop sz="64831" autoAdjust="0"/>
  </p:normalViewPr>
  <p:slideViewPr>
    <p:cSldViewPr>
      <p:cViewPr varScale="1">
        <p:scale>
          <a:sx n="91" d="100"/>
          <a:sy n="91" d="100"/>
        </p:scale>
        <p:origin x="-135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00000">
                <a:lumMod val="92000"/>
              </a:srgbClr>
            </a:gs>
            <a:gs pos="69000">
              <a:srgbClr val="C00000"/>
            </a:gs>
            <a:gs pos="90000">
              <a:srgbClr val="823535"/>
            </a:gs>
            <a:gs pos="23000">
              <a:srgbClr val="C00000"/>
            </a:gs>
            <a:gs pos="100000">
              <a:schemeClr val="bg1">
                <a:lumMod val="95000"/>
                <a:lumOff val="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9F4DEA-D460-4B47-A9F8-53AE1E981941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ED75F0-516A-4A2F-8A84-5F1EB5FC0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04856" cy="3096344"/>
          </a:xfrm>
          <a:noFill/>
          <a:ln>
            <a:noFill/>
          </a:ln>
          <a:scene3d>
            <a:camera prst="perspectiveAbove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«1-йМОК»</a:t>
            </a:r>
            <a:br>
              <a:rPr lang="ru-RU" sz="2400" b="1" dirty="0" smtClean="0">
                <a:ln w="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ln w="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ln w="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история маленькой семьи</a:t>
            </a:r>
            <a:endParaRPr lang="ru-RU" sz="4400" b="1" dirty="0">
              <a:ln w="0" cmpd="sng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221088"/>
            <a:ext cx="6892915" cy="1800200"/>
          </a:xfrm>
        </p:spPr>
        <p:txBody>
          <a:bodyPr>
            <a:normAutofit/>
          </a:bodyPr>
          <a:lstStyle/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Выполнила: Немых Юлия</a:t>
            </a:r>
            <a:br>
              <a:rPr lang="ru-RU" sz="2600" dirty="0" smtClean="0">
                <a:solidFill>
                  <a:schemeClr val="tx1"/>
                </a:solidFill>
              </a:rPr>
            </a:br>
            <a:endParaRPr lang="ru-RU" sz="2600" dirty="0" smtClean="0">
              <a:solidFill>
                <a:schemeClr val="tx1"/>
              </a:solidFill>
            </a:endParaRP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Москва 2015 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4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82" y="0"/>
            <a:ext cx="9152181" cy="119675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Карательная операция </a:t>
            </a:r>
            <a:br>
              <a:rPr lang="ru-RU" dirty="0" smtClean="0"/>
            </a:br>
            <a:r>
              <a:rPr lang="ru-RU" dirty="0" smtClean="0"/>
              <a:t>«Зимнее волшебство»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138106" cy="3312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Село </a:t>
            </a:r>
            <a:r>
              <a:rPr lang="ru-RU" dirty="0" err="1" smtClean="0"/>
              <a:t>Росица</a:t>
            </a:r>
            <a:r>
              <a:rPr lang="ru-RU" dirty="0" smtClean="0"/>
              <a:t>  -еврейское местечко, уничтоженное гитлеровцами во время операции «Зимнее волшебство».  После войны сожженным в селе </a:t>
            </a:r>
            <a:r>
              <a:rPr lang="ru-RU" dirty="0" err="1" smtClean="0"/>
              <a:t>Росица</a:t>
            </a:r>
            <a:r>
              <a:rPr lang="ru-RU" dirty="0" smtClean="0"/>
              <a:t> поставили памятник.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32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251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Карательная операция </a:t>
            </a:r>
            <a:br>
              <a:rPr lang="ru-RU" dirty="0" smtClean="0"/>
            </a:br>
            <a:r>
              <a:rPr lang="ru-RU" dirty="0" smtClean="0"/>
              <a:t>«Зимнее волшебство»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104456" cy="2880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prstClr val="black"/>
                </a:solidFill>
              </a:rPr>
              <a:t>  </a:t>
            </a:r>
          </a:p>
          <a:p>
            <a:pPr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prstClr val="black"/>
                </a:solidFill>
              </a:rPr>
              <a:t>     </a:t>
            </a:r>
            <a:r>
              <a:rPr lang="ru-RU" dirty="0" smtClean="0"/>
              <a:t>Сестра прапрабабушки,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тоже </a:t>
            </a:r>
            <a:r>
              <a:rPr lang="ru-RU" dirty="0"/>
              <a:t>жившая в Белоруссии была схвачена немцами вместе с жителями своей деревни</a:t>
            </a:r>
            <a:r>
              <a:rPr lang="ru-RU" dirty="0" smtClean="0"/>
              <a:t>.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248472" cy="4680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51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Чудесное спасение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844824"/>
            <a:ext cx="2560712" cy="4281339"/>
          </a:xfrm>
        </p:spPr>
        <p:txBody>
          <a:bodyPr/>
          <a:lstStyle/>
          <a:p>
            <a:pPr marL="36576" indent="0">
              <a:buNone/>
            </a:pPr>
            <a:r>
              <a:rPr lang="ru-RU" b="1" dirty="0" smtClean="0"/>
              <a:t>Католический молитвенник женщина прижимала к груди перед расстрелом.</a:t>
            </a:r>
          </a:p>
          <a:p>
            <a:pPr marL="36576" indent="0">
              <a:buNone/>
            </a:pPr>
            <a:r>
              <a:rPr lang="ru-RU" b="1" dirty="0" smtClean="0"/>
              <a:t>Он спас ей жизнь.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0" y="1340768"/>
            <a:ext cx="427215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5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Чудесное спасение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4536504" cy="47584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160" y="1412776"/>
            <a:ext cx="27718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Уже после войны свои воспоминания она записала и передала своим </a:t>
            </a:r>
            <a:r>
              <a:rPr lang="ru-RU" dirty="0" smtClean="0"/>
              <a:t>детям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4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dirty="0" smtClean="0"/>
              <a:t>Чудесное спасение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25557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/>
              <a:t>Письмо родным, в котором </a:t>
            </a:r>
            <a:r>
              <a:rPr lang="ru-RU" b="1" dirty="0" err="1" smtClean="0"/>
              <a:t>пробабушка</a:t>
            </a:r>
            <a:r>
              <a:rPr lang="ru-RU" b="1" dirty="0" smtClean="0"/>
              <a:t> Анна пишет о спасение своей жизни и отправку в Германию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5760640" cy="4824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644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752528" cy="367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4797152"/>
            <a:ext cx="8784976" cy="19442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200" dirty="0" smtClean="0"/>
              <a:t>      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b="1" dirty="0" smtClean="0"/>
              <a:t>Говорят, что нет будущего у народа,</a:t>
            </a:r>
          </a:p>
          <a:p>
            <a:pPr algn="ctr">
              <a:buNone/>
            </a:pPr>
            <a:r>
              <a:rPr lang="ru-RU" sz="3200" b="1" dirty="0" smtClean="0"/>
              <a:t> который не знает своего прошлого.   Мы знаем свою историю, помним и бережно относимся к каждой её странице!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92696"/>
            <a:ext cx="8230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Знаем, помним, храним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5273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irv_5T5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0" y="1844824"/>
            <a:ext cx="7563056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3400" y="62068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Музей школы№1191 «История Неизвестного подвига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1352" y="623731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Выступление перед старшеклассниками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326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="" xmlns:p14="http://schemas.microsoft.com/office/powerpoint/2010/main" val="33644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Цели</a:t>
            </a:r>
            <a:r>
              <a:rPr lang="ru-RU" dirty="0" smtClean="0"/>
              <a:t>: узнать, как история моей семьи связана с историей нашей страны.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:  собрать  и изучить архивы моей семьи, провести параллели с судьбой страны, использовать проект во внеурочной деятельности (для выступления в школьном музее «История Неизвестного подвига»).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924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395536" y="188640"/>
            <a:ext cx="8280920" cy="11247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      Домашние реликвии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/>
              <a:t>        В доме бережно хранятся и передаются</a:t>
            </a:r>
          </a:p>
          <a:p>
            <a:pPr algn="just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потомкам семейные реликвии древнего</a:t>
            </a:r>
          </a:p>
          <a:p>
            <a:pPr algn="just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польского рода.</a:t>
            </a:r>
            <a:endParaRPr lang="ru-RU" sz="2800" b="1" dirty="0"/>
          </a:p>
        </p:txBody>
      </p:sp>
      <p:pic>
        <p:nvPicPr>
          <p:cNvPr id="1026" name="Picture 2" descr="C:\Users\Ирина\Downloads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214686"/>
            <a:ext cx="5109940" cy="28539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8839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Герб нашего рода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3600400" cy="5036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268760"/>
            <a:ext cx="3600400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В семье сохранился      герб нашего рода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b="1" dirty="0" err="1" smtClean="0"/>
              <a:t>Варша-Равич</a:t>
            </a:r>
            <a:r>
              <a:rPr lang="ru-RU" sz="2400" dirty="0" smtClean="0"/>
              <a:t>. </a:t>
            </a:r>
            <a:r>
              <a:rPr lang="ru-RU" sz="2400" dirty="0"/>
              <a:t>М</a:t>
            </a:r>
            <a:r>
              <a:rPr lang="ru-RU" sz="2400" dirty="0" smtClean="0"/>
              <a:t>ои предки происходили из знатных польских шляхтичей.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У истоков рода стояли прапрабабушка Юлия </a:t>
            </a:r>
            <a:r>
              <a:rPr lang="ru-RU" sz="2400" dirty="0" err="1" smtClean="0"/>
              <a:t>Варша</a:t>
            </a:r>
            <a:r>
              <a:rPr lang="ru-RU" sz="2400" dirty="0" smtClean="0"/>
              <a:t> - </a:t>
            </a:r>
            <a:r>
              <a:rPr lang="ru-RU" sz="2400" dirty="0" err="1" smtClean="0"/>
              <a:t>Равич</a:t>
            </a:r>
            <a:r>
              <a:rPr lang="ru-RU" sz="2400" dirty="0" smtClean="0"/>
              <a:t> и её муж </a:t>
            </a:r>
            <a:r>
              <a:rPr lang="ru-RU" sz="2400" dirty="0" err="1" smtClean="0"/>
              <a:t>Ловчиновский</a:t>
            </a:r>
            <a:r>
              <a:rPr lang="ru-RU" sz="2400" dirty="0" smtClean="0"/>
              <a:t> Иван.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8347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34" y="0"/>
            <a:ext cx="9150234" cy="1143000"/>
          </a:xfrm>
        </p:spPr>
        <p:txBody>
          <a:bodyPr/>
          <a:lstStyle/>
          <a:p>
            <a:pPr algn="ctr"/>
            <a:r>
              <a:rPr lang="ru-RU" dirty="0" smtClean="0"/>
              <a:t>Белорусские поляки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4608512" cy="42484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4128" y="1196753"/>
            <a:ext cx="2664296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В 1939 г. польские территории вошли в состав СССР. Так мои польские предки оказались в Белоруссии.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7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142984"/>
            <a:ext cx="3707904" cy="5382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Католический молитвенник  нашего рода, который переходит из поколения в поколения…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Ирина\Desktop\image-17-11-14-10-25-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0768"/>
            <a:ext cx="4491815" cy="4752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8574" y="188640"/>
            <a:ext cx="91525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Молитвенник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4404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1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2194183" cy="36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124744"/>
            <a:ext cx="3610744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      Великую Отечественную   </a:t>
            </a:r>
            <a:r>
              <a:rPr lang="ru-RU" sz="2800" b="1" dirty="0"/>
              <a:t>в</a:t>
            </a:r>
            <a:r>
              <a:rPr lang="ru-RU" sz="2800" b="1" dirty="0" smtClean="0"/>
              <a:t>ойну    семья </a:t>
            </a:r>
            <a:r>
              <a:rPr lang="ru-RU" sz="2800" b="1" dirty="0" err="1" smtClean="0"/>
              <a:t>Ловчиновских</a:t>
            </a:r>
            <a:r>
              <a:rPr lang="ru-RU" sz="2800" b="1" dirty="0" smtClean="0"/>
              <a:t> Юлия и Иван встретила в</a:t>
            </a:r>
          </a:p>
          <a:p>
            <a:pPr>
              <a:buNone/>
            </a:pPr>
            <a:r>
              <a:rPr lang="ru-RU" sz="2800" b="1" dirty="0" smtClean="0"/>
              <a:t>    селе  </a:t>
            </a:r>
            <a:r>
              <a:rPr lang="ru-RU" sz="2800" b="1" dirty="0" err="1" smtClean="0"/>
              <a:t>Росица</a:t>
            </a:r>
            <a:r>
              <a:rPr lang="ru-RU" sz="2800" b="1" dirty="0" smtClean="0"/>
              <a:t> в Белоруссии.</a:t>
            </a:r>
          </a:p>
          <a:p>
            <a:pPr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На фото Юлия </a:t>
            </a:r>
            <a:r>
              <a:rPr lang="ru-RU" sz="2800" b="1" dirty="0" err="1" smtClean="0"/>
              <a:t>Варша</a:t>
            </a:r>
            <a:r>
              <a:rPr lang="ru-RU" sz="2800" b="1" dirty="0" smtClean="0"/>
              <a:t> и её муж Иван </a:t>
            </a:r>
            <a:r>
              <a:rPr lang="ru-RU" sz="2800" b="1" dirty="0" err="1" smtClean="0"/>
              <a:t>Ловчиновский</a:t>
            </a:r>
            <a:r>
              <a:rPr lang="ru-RU" sz="2800" b="1" dirty="0"/>
              <a:t> </a:t>
            </a:r>
            <a:r>
              <a:rPr lang="ru-RU" sz="2800" b="1" dirty="0" smtClean="0"/>
              <a:t>во время войны.</a:t>
            </a:r>
            <a:endParaRPr lang="ru-RU" sz="2800" b="1" dirty="0"/>
          </a:p>
        </p:txBody>
      </p:sp>
      <p:pic>
        <p:nvPicPr>
          <p:cNvPr id="3074" name="Picture 2" descr="C:\Users\Ирина\Downloads\Varsha%20Julija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571744"/>
            <a:ext cx="2067129" cy="36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2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ru-RU" sz="4100" dirty="0" smtClean="0"/>
              <a:t>Нацистский</a:t>
            </a:r>
            <a:r>
              <a:rPr lang="ru-RU" dirty="0" smtClean="0"/>
              <a:t> террор в Белоруссии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752528" cy="43924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268760"/>
            <a:ext cx="3466728" cy="489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dirty="0" smtClean="0"/>
              <a:t>     </a:t>
            </a:r>
          </a:p>
          <a:p>
            <a:pPr>
              <a:buNone/>
            </a:pPr>
            <a:r>
              <a:rPr lang="ru-RU" sz="2900" dirty="0"/>
              <a:t> </a:t>
            </a:r>
            <a:r>
              <a:rPr lang="ru-RU" sz="2900" dirty="0" smtClean="0"/>
              <a:t>     </a:t>
            </a:r>
            <a:r>
              <a:rPr lang="ru-RU" sz="4200" dirty="0" smtClean="0"/>
              <a:t>Эсесовцы сжигали мирных жителей целыми деревнями.  </a:t>
            </a:r>
            <a:r>
              <a:rPr lang="ru-RU" sz="4200" dirty="0"/>
              <a:t>П</a:t>
            </a:r>
            <a:r>
              <a:rPr lang="ru-RU" sz="4200" dirty="0" smtClean="0"/>
              <a:t>рапрабабушку Юлию и прапрадедушку Ивана тоже сожгли. Позже их дочь Маша, опознала только своего свекра Виктора по кусочку ткани. А маму с папой так и не нашла, остался один пепел.</a:t>
            </a:r>
            <a:endParaRPr lang="ru-RU" sz="4200" dirty="0"/>
          </a:p>
        </p:txBody>
      </p:sp>
    </p:spTree>
    <p:extLst>
      <p:ext uri="{BB962C8B-B14F-4D97-AF65-F5344CB8AC3E}">
        <p14:creationId xmlns="" xmlns:p14="http://schemas.microsoft.com/office/powerpoint/2010/main" val="1596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578" y="14988"/>
            <a:ext cx="916257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Период Великой Отечественной войны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56792"/>
            <a:ext cx="4968552" cy="43924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340768"/>
            <a:ext cx="3024336" cy="47853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Дочь Юлии Мария и её семья прятались по лесам, жили в землянках с только что родившимся ребенком. Зимой было холодно, голодно и страшно.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43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807</TotalTime>
  <Words>406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ГБПОУ «1-йМОК»  Большая история маленькой семьи</vt:lpstr>
      <vt:lpstr>Цели и задачи</vt:lpstr>
      <vt:lpstr>        Домашние реликвии</vt:lpstr>
      <vt:lpstr>Герб нашего рода</vt:lpstr>
      <vt:lpstr>Белорусские поляки</vt:lpstr>
      <vt:lpstr>Слайд 6</vt:lpstr>
      <vt:lpstr>Великая Отечественная война</vt:lpstr>
      <vt:lpstr>Нацистский террор в Белоруссии</vt:lpstr>
      <vt:lpstr>Период Великой Отечественной войны</vt:lpstr>
      <vt:lpstr>Карательная операция  «Зимнее волшебство»</vt:lpstr>
      <vt:lpstr>Карательная операция  «Зимнее волшебство»</vt:lpstr>
      <vt:lpstr>Чудесное спасение </vt:lpstr>
      <vt:lpstr>Чудесное спасение</vt:lpstr>
      <vt:lpstr>Чудесное спасение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kornisheva_an</cp:lastModifiedBy>
  <cp:revision>71</cp:revision>
  <cp:lastPrinted>2015-02-04T07:08:39Z</cp:lastPrinted>
  <dcterms:created xsi:type="dcterms:W3CDTF">2014-11-18T08:56:58Z</dcterms:created>
  <dcterms:modified xsi:type="dcterms:W3CDTF">2015-11-23T12:44:30Z</dcterms:modified>
</cp:coreProperties>
</file>