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29" autoAdjust="0"/>
    <p:restoredTop sz="94660"/>
  </p:normalViewPr>
  <p:slideViewPr>
    <p:cSldViewPr>
      <p:cViewPr varScale="1">
        <p:scale>
          <a:sx n="69" d="100"/>
          <a:sy n="69" d="100"/>
        </p:scale>
        <p:origin x="-19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100000">
              <a:srgbClr val="85C2FF"/>
            </a:gs>
            <a:gs pos="0">
              <a:srgbClr val="C4D6EB"/>
            </a:gs>
            <a:gs pos="0">
              <a:srgbClr val="FFEBFA">
                <a:alpha val="0"/>
              </a:srgb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340768"/>
            <a:ext cx="3168352" cy="4104456"/>
          </a:xfrm>
          <a:prstGeom prst="rect">
            <a:avLst/>
          </a:prstGeom>
          <a:noFill/>
          <a:ln w="44450">
            <a:solidFill>
              <a:schemeClr val="tx1"/>
            </a:solidFill>
          </a:ln>
          <a:effectLst>
            <a:outerShdw blurRad="1270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88640"/>
            <a:ext cx="46967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99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ЛЯШЕНКО ГРИГОРИЙ ЯКОВЛЕВИЧ</a:t>
            </a:r>
            <a:endParaRPr lang="ru-RU" sz="2400" b="1" dirty="0">
              <a:ln w="11430"/>
              <a:solidFill>
                <a:srgbClr val="9900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94073" y="519063"/>
            <a:ext cx="20441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99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(1923 – 2005гг.)</a:t>
            </a:r>
            <a:endParaRPr lang="ru-RU" sz="2400" b="1" dirty="0">
              <a:ln w="11430"/>
              <a:solidFill>
                <a:srgbClr val="9900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1268760"/>
            <a:ext cx="4608512" cy="4606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ru-RU" dirty="0" smtClean="0">
                <a:latin typeface="Arial Narrow" pitchFamily="34" charset="0"/>
              </a:rPr>
              <a:t>    Родился в селе </a:t>
            </a:r>
            <a:r>
              <a:rPr lang="ru-RU" dirty="0" err="1" smtClean="0">
                <a:latin typeface="Arial Narrow" pitchFamily="34" charset="0"/>
              </a:rPr>
              <a:t>Натягайловка</a:t>
            </a:r>
            <a:r>
              <a:rPr lang="ru-RU" dirty="0" smtClean="0">
                <a:latin typeface="Arial Narrow" pitchFamily="34" charset="0"/>
              </a:rPr>
              <a:t>  </a:t>
            </a:r>
            <a:r>
              <a:rPr lang="ru-RU" dirty="0" err="1" smtClean="0">
                <a:latin typeface="Arial Narrow" pitchFamily="34" charset="0"/>
              </a:rPr>
              <a:t>Решетиловского</a:t>
            </a:r>
            <a:r>
              <a:rPr lang="ru-RU" dirty="0" smtClean="0">
                <a:latin typeface="Arial Narrow" pitchFamily="34" charset="0"/>
              </a:rPr>
              <a:t> района Полтавской области. Родителей не помнил. Вырос в детском доме и оттуда же ушел на фронт.</a:t>
            </a:r>
          </a:p>
          <a:p>
            <a:pPr algn="just">
              <a:lnSpc>
                <a:spcPts val="2200"/>
              </a:lnSpc>
            </a:pPr>
            <a:r>
              <a:rPr lang="ru-RU" dirty="0" smtClean="0">
                <a:latin typeface="Arial Narrow" pitchFamily="34" charset="0"/>
              </a:rPr>
              <a:t>    Службу проходил в стрелковом полку </a:t>
            </a:r>
            <a:br>
              <a:rPr lang="ru-RU" dirty="0" smtClean="0">
                <a:latin typeface="Arial Narrow" pitchFamily="34" charset="0"/>
              </a:rPr>
            </a:br>
            <a:r>
              <a:rPr lang="ru-RU" dirty="0" smtClean="0">
                <a:latin typeface="Arial Narrow" pitchFamily="34" charset="0"/>
              </a:rPr>
              <a:t>в звании рядовой на должности пулеметчик.</a:t>
            </a:r>
          </a:p>
          <a:p>
            <a:pPr algn="just">
              <a:lnSpc>
                <a:spcPts val="2200"/>
              </a:lnSpc>
            </a:pPr>
            <a:r>
              <a:rPr lang="ru-RU" dirty="0" smtClean="0">
                <a:latin typeface="Arial Narrow" pitchFamily="34" charset="0"/>
              </a:rPr>
              <a:t>     Награжден Государственными наградами: орденом Великой Отечественной Войны  - </a:t>
            </a:r>
            <a:br>
              <a:rPr lang="ru-RU" dirty="0" smtClean="0">
                <a:latin typeface="Arial Narrow" pitchFamily="34" charset="0"/>
              </a:rPr>
            </a:br>
            <a:r>
              <a:rPr lang="ru-RU" dirty="0" smtClean="0">
                <a:latin typeface="Arial Narrow" pitchFamily="34" charset="0"/>
              </a:rPr>
              <a:t>2 степени и медалью за Победу над фашисткой Германией, а также другими знаками отличия и медалями Министерства обороны СССР.</a:t>
            </a:r>
          </a:p>
          <a:p>
            <a:pPr algn="just">
              <a:lnSpc>
                <a:spcPts val="2200"/>
              </a:lnSpc>
            </a:pPr>
            <a:r>
              <a:rPr lang="ru-RU" dirty="0" smtClean="0">
                <a:latin typeface="Arial Narrow" pitchFamily="34" charset="0"/>
              </a:rPr>
              <a:t>     Победу над фашисткой Германией встретил в Польше, где и закончил прохождение военной службы в Вооруженных Силах СССР.</a:t>
            </a:r>
          </a:p>
          <a:p>
            <a:pPr algn="just">
              <a:lnSpc>
                <a:spcPts val="2200"/>
              </a:lnSpc>
            </a:pPr>
            <a:r>
              <a:rPr lang="ru-RU" dirty="0" smtClean="0">
                <a:latin typeface="Arial Narrow" pitchFamily="34" charset="0"/>
              </a:rPr>
              <a:t>     Умер в г.Сысерти Свердловской области в 2005 году.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6264696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dirty="0" smtClean="0">
                <a:latin typeface="Arial Narrow" pitchFamily="34" charset="0"/>
              </a:rPr>
              <a:t>Ученик 6 «Д» класса СОШ № 1238 Кузнецов Егор – правнук.</a:t>
            </a:r>
          </a:p>
        </p:txBody>
      </p:sp>
      <p:pic>
        <p:nvPicPr>
          <p:cNvPr id="1026" name="Picture 2" descr="C:\Users\админ\Downloads\IMG_0534.JPG"/>
          <p:cNvPicPr>
            <a:picLocks noChangeAspect="1" noChangeArrowheads="1"/>
          </p:cNvPicPr>
          <p:nvPr/>
        </p:nvPicPr>
        <p:blipFill>
          <a:blip r:embed="rId2" cstate="print"/>
          <a:srcRect l="-746" t="3071" r="-152" b="16433"/>
          <a:stretch>
            <a:fillRect/>
          </a:stretch>
        </p:blipFill>
        <p:spPr bwMode="auto">
          <a:xfrm>
            <a:off x="539552" y="1363761"/>
            <a:ext cx="3168352" cy="4077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53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25</cp:revision>
  <dcterms:created xsi:type="dcterms:W3CDTF">2015-09-23T19:17:01Z</dcterms:created>
  <dcterms:modified xsi:type="dcterms:W3CDTF">2015-11-23T18:16:08Z</dcterms:modified>
</cp:coreProperties>
</file>