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 autoAdjust="0"/>
    <p:restoredTop sz="94660"/>
  </p:normalViewPr>
  <p:slideViewPr>
    <p:cSldViewPr>
      <p:cViewPr varScale="1">
        <p:scale>
          <a:sx n="75" d="100"/>
          <a:sy n="75" d="100"/>
        </p:scale>
        <p:origin x="-16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\Desktop\DCS_8019p_(1)_big.jpg"/>
          <p:cNvPicPr>
            <a:picLocks noChangeAspect="1" noChangeArrowheads="1"/>
          </p:cNvPicPr>
          <p:nvPr/>
        </p:nvPicPr>
        <p:blipFill>
          <a:blip r:embed="rId2" cstate="print"/>
          <a:srcRect l="6615" t="11239" r="31961" b="10086"/>
          <a:stretch>
            <a:fillRect/>
          </a:stretch>
        </p:blipFill>
        <p:spPr bwMode="auto">
          <a:xfrm>
            <a:off x="251520" y="836712"/>
            <a:ext cx="2782157" cy="302433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424269" y="-27384"/>
            <a:ext cx="452399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9900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КУЗНЕЦОВ  СЕРГЕЙ  СЕМЕНОВИЧ</a:t>
            </a:r>
            <a:endParaRPr lang="ru-RU" sz="2400" b="1" dirty="0">
              <a:ln w="11430"/>
              <a:solidFill>
                <a:srgbClr val="9900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25905" y="303039"/>
            <a:ext cx="192071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9900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(3 мая 1952 г.)</a:t>
            </a:r>
            <a:endParaRPr lang="ru-RU" sz="2400" b="1" dirty="0">
              <a:ln w="11430"/>
              <a:solidFill>
                <a:srgbClr val="9900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5856" y="728112"/>
            <a:ext cx="576064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Arial Narrow" pitchFamily="34" charset="0"/>
              </a:rPr>
              <a:t>    Мой дедушка родился в г. Ургенче </a:t>
            </a:r>
            <a:r>
              <a:rPr lang="ru-RU" sz="1600" dirty="0" err="1" smtClean="0">
                <a:latin typeface="Arial Narrow" pitchFamily="34" charset="0"/>
              </a:rPr>
              <a:t>Харезомской</a:t>
            </a:r>
            <a:r>
              <a:rPr lang="ru-RU" sz="1600" dirty="0" smtClean="0">
                <a:latin typeface="Arial Narrow" pitchFamily="34" charset="0"/>
              </a:rPr>
              <a:t> области </a:t>
            </a:r>
            <a:r>
              <a:rPr lang="ru-RU" sz="1600" dirty="0" smtClean="0">
                <a:latin typeface="Arial Narrow" pitchFamily="34" charset="0"/>
              </a:rPr>
              <a:t>Узбекской ССР. </a:t>
            </a:r>
            <a:r>
              <a:rPr lang="ru-RU" sz="1600" dirty="0" smtClean="0">
                <a:latin typeface="Arial Narrow" pitchFamily="34" charset="0"/>
              </a:rPr>
              <a:t>Рос он обычным </a:t>
            </a:r>
            <a:r>
              <a:rPr lang="ru-RU" sz="1600" dirty="0" smtClean="0">
                <a:latin typeface="Arial Narrow" pitchFamily="34" charset="0"/>
              </a:rPr>
              <a:t>мальчишкой, после окончания школы в </a:t>
            </a:r>
            <a:br>
              <a:rPr lang="ru-RU" sz="1600" dirty="0" smtClean="0">
                <a:latin typeface="Arial Narrow" pitchFamily="34" charset="0"/>
              </a:rPr>
            </a:br>
            <a:r>
              <a:rPr lang="ru-RU" sz="1600" dirty="0" smtClean="0">
                <a:latin typeface="Arial Narrow" pitchFamily="34" charset="0"/>
              </a:rPr>
              <a:t>1969 году </a:t>
            </a:r>
            <a:r>
              <a:rPr lang="ru-RU" sz="1600" dirty="0" smtClean="0">
                <a:latin typeface="Arial Narrow" pitchFamily="34" charset="0"/>
              </a:rPr>
              <a:t>поступил в Ташкентское высшее танковое командное </a:t>
            </a:r>
            <a:r>
              <a:rPr lang="ru-RU" sz="1600" dirty="0" smtClean="0">
                <a:latin typeface="Arial Narrow" pitchFamily="34" charset="0"/>
              </a:rPr>
              <a:t>училище (ТВТКУ) им. П.С</a:t>
            </a:r>
            <a:r>
              <a:rPr lang="ru-RU" sz="1600" dirty="0" smtClean="0">
                <a:latin typeface="Arial Narrow" pitchFamily="34" charset="0"/>
              </a:rPr>
              <a:t>. </a:t>
            </a:r>
            <a:r>
              <a:rPr lang="ru-RU" sz="1600" dirty="0" smtClean="0">
                <a:latin typeface="Arial Narrow" pitchFamily="34" charset="0"/>
              </a:rPr>
              <a:t>Рыбалко (г.Чирчик).</a:t>
            </a:r>
            <a:r>
              <a:rPr lang="ru-RU" sz="1600" dirty="0" smtClean="0">
                <a:latin typeface="Arial Narrow" pitchFamily="34" charset="0"/>
              </a:rPr>
              <a:t> </a:t>
            </a:r>
            <a:r>
              <a:rPr lang="ru-RU" sz="1600" dirty="0" smtClean="0">
                <a:latin typeface="Arial Narrow" pitchFamily="34" charset="0"/>
              </a:rPr>
              <a:t>В 1973 году закончив </a:t>
            </a:r>
            <a:r>
              <a:rPr lang="ru-RU" sz="1600" dirty="0" smtClean="0">
                <a:latin typeface="Arial Narrow" pitchFamily="34" charset="0"/>
              </a:rPr>
              <a:t>обучение, был назначен командиром танкового взвода 231 танкового </a:t>
            </a:r>
            <a:r>
              <a:rPr lang="ru-RU" sz="1600" dirty="0" smtClean="0">
                <a:latin typeface="Arial Narrow" pitchFamily="34" charset="0"/>
              </a:rPr>
              <a:t>полка. Так </a:t>
            </a:r>
            <a:r>
              <a:rPr lang="ru-RU" sz="1600" dirty="0" smtClean="0">
                <a:latin typeface="Arial Narrow" pitchFamily="34" charset="0"/>
              </a:rPr>
              <a:t>началась его военная карьера</a:t>
            </a:r>
            <a:r>
              <a:rPr lang="ru-RU" sz="1600" dirty="0" smtClean="0">
                <a:latin typeface="Arial Narrow" pitchFamily="34" charset="0"/>
              </a:rPr>
              <a:t>.</a:t>
            </a:r>
          </a:p>
          <a:p>
            <a:pPr algn="just"/>
            <a:r>
              <a:rPr lang="ru-RU" sz="1600" dirty="0" smtClean="0">
                <a:latin typeface="Arial Narrow" pitchFamily="34" charset="0"/>
              </a:rPr>
              <a:t> </a:t>
            </a:r>
            <a:r>
              <a:rPr lang="ru-RU" sz="1600" dirty="0" smtClean="0">
                <a:latin typeface="Arial Narrow" pitchFamily="34" charset="0"/>
              </a:rPr>
              <a:t>    </a:t>
            </a:r>
            <a:r>
              <a:rPr lang="ru-RU" sz="1600" dirty="0" smtClean="0">
                <a:latin typeface="Arial Narrow" pitchFamily="34" charset="0"/>
              </a:rPr>
              <a:t>Проходя службу </a:t>
            </a:r>
            <a:r>
              <a:rPr lang="ru-RU" sz="1600" dirty="0" smtClean="0">
                <a:latin typeface="Arial Narrow" pitchFamily="34" charset="0"/>
              </a:rPr>
              <a:t>(г.Термез) </a:t>
            </a:r>
            <a:r>
              <a:rPr lang="ru-RU" sz="1600" dirty="0" smtClean="0">
                <a:latin typeface="Arial Narrow" pitchFamily="34" charset="0"/>
              </a:rPr>
              <a:t>9 декабря 1979 года (в день рожденье бабушки </a:t>
            </a:r>
            <a:r>
              <a:rPr lang="ru-RU" sz="1600" smtClean="0">
                <a:latin typeface="Arial Narrow" pitchFamily="34" charset="0"/>
              </a:rPr>
              <a:t>Тани</a:t>
            </a:r>
            <a:r>
              <a:rPr lang="ru-RU" sz="1600" smtClean="0">
                <a:latin typeface="Arial Narrow" pitchFamily="34" charset="0"/>
              </a:rPr>
              <a:t>) моего </a:t>
            </a:r>
            <a:r>
              <a:rPr lang="ru-RU" sz="1600" dirty="0" smtClean="0">
                <a:latin typeface="Arial Narrow" pitchFamily="34" charset="0"/>
              </a:rPr>
              <a:t>дедушку вместе с полком </a:t>
            </a:r>
            <a:r>
              <a:rPr lang="ru-RU" sz="1600" dirty="0" smtClean="0">
                <a:latin typeface="Arial Narrow" pitchFamily="34" charset="0"/>
              </a:rPr>
              <a:t>подняли по тревоге </a:t>
            </a:r>
            <a:r>
              <a:rPr lang="ru-RU" sz="1600" dirty="0" smtClean="0">
                <a:latin typeface="Arial Narrow" pitchFamily="34" charset="0"/>
              </a:rPr>
              <a:t>для </a:t>
            </a:r>
            <a:r>
              <a:rPr lang="ru-RU" sz="1600" dirty="0" smtClean="0">
                <a:latin typeface="Arial Narrow" pitchFamily="34" charset="0"/>
              </a:rPr>
              <a:t>выполнения боевого задания в республике </a:t>
            </a:r>
            <a:r>
              <a:rPr lang="ru-RU" sz="1600" dirty="0" smtClean="0">
                <a:latin typeface="Arial Narrow" pitchFamily="34" charset="0"/>
              </a:rPr>
              <a:t>Афганистан. Там он прослужил 2 года (1979 -1981 гг.) После Афганистана (1982-1987 гг.) продолжил службу в Группе Советских Войск в Германии (</a:t>
            </a:r>
            <a:r>
              <a:rPr lang="ru-RU" sz="1600" dirty="0" err="1" smtClean="0">
                <a:latin typeface="Arial Narrow" pitchFamily="34" charset="0"/>
              </a:rPr>
              <a:t>г.Гарделегин</a:t>
            </a:r>
            <a:r>
              <a:rPr lang="ru-RU" sz="1600" dirty="0" smtClean="0">
                <a:latin typeface="Arial Narrow" pitchFamily="34" charset="0"/>
              </a:rPr>
              <a:t>).</a:t>
            </a:r>
          </a:p>
          <a:p>
            <a:pPr algn="just"/>
            <a:r>
              <a:rPr lang="ru-RU" sz="1600" dirty="0" smtClean="0">
                <a:latin typeface="Arial Narrow" pitchFamily="34" charset="0"/>
              </a:rPr>
              <a:t>      После службы в Германии он проходил службу в ТВТКУ до </a:t>
            </a:r>
            <a:br>
              <a:rPr lang="ru-RU" sz="1600" dirty="0" smtClean="0">
                <a:latin typeface="Arial Narrow" pitchFamily="34" charset="0"/>
              </a:rPr>
            </a:br>
            <a:r>
              <a:rPr lang="ru-RU" sz="1600" dirty="0" smtClean="0">
                <a:latin typeface="Arial Narrow" pitchFamily="34" charset="0"/>
              </a:rPr>
              <a:t>1988 года. С 1988 года по 15 февраля 1989 года мои дед второй раз был направлен для </a:t>
            </a:r>
            <a:r>
              <a:rPr lang="ru-RU" sz="1600" dirty="0" smtClean="0">
                <a:latin typeface="Arial Narrow" pitchFamily="34" charset="0"/>
              </a:rPr>
              <a:t>выполнения </a:t>
            </a:r>
            <a:r>
              <a:rPr lang="ru-RU" sz="1600" dirty="0" smtClean="0">
                <a:latin typeface="Arial Narrow" pitchFamily="34" charset="0"/>
              </a:rPr>
              <a:t>интернациональной помощи в республику </a:t>
            </a:r>
            <a:r>
              <a:rPr lang="ru-RU" sz="1600" dirty="0" smtClean="0">
                <a:latin typeface="Arial Narrow" pitchFamily="34" charset="0"/>
              </a:rPr>
              <a:t>Афганистан</a:t>
            </a:r>
            <a:r>
              <a:rPr lang="ru-RU" sz="1600" dirty="0" smtClean="0">
                <a:latin typeface="Arial Narrow" pitchFamily="34" charset="0"/>
              </a:rPr>
              <a:t>. После выполнения долга он вернулся в ТВТКУ и продолжил службу.</a:t>
            </a:r>
          </a:p>
          <a:p>
            <a:pPr algn="just"/>
            <a:r>
              <a:rPr lang="ru-RU" sz="1600" dirty="0" smtClean="0">
                <a:latin typeface="Arial Narrow" pitchFamily="34" charset="0"/>
              </a:rPr>
              <a:t> </a:t>
            </a:r>
            <a:r>
              <a:rPr lang="ru-RU" sz="1600" dirty="0" smtClean="0">
                <a:latin typeface="Arial Narrow" pitchFamily="34" charset="0"/>
              </a:rPr>
              <a:t>     В 1994 году вместе с семьей прибыл для дальнейшего прохождения службы в с. Щелкун Свердловской области на должность начальника штаба воинской части. В 1997 году выслужив установленный срок военной службы вышел на пенсию.</a:t>
            </a:r>
          </a:p>
          <a:p>
            <a:pPr algn="just"/>
            <a:r>
              <a:rPr lang="ru-RU" sz="1600" dirty="0" smtClean="0">
                <a:latin typeface="Arial Narrow" pitchFamily="34" charset="0"/>
              </a:rPr>
              <a:t> </a:t>
            </a:r>
            <a:r>
              <a:rPr lang="ru-RU" sz="1600" dirty="0" smtClean="0">
                <a:latin typeface="Arial Narrow" pitchFamily="34" charset="0"/>
              </a:rPr>
              <a:t>    Сейчас он с бабушкой проживает в г. Сысерти Свердловской области.</a:t>
            </a:r>
            <a:endParaRPr lang="ru-RU" sz="1600" dirty="0" smtClean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3933056"/>
            <a:ext cx="30243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600"/>
              </a:lnSpc>
            </a:pPr>
            <a:r>
              <a:rPr lang="ru-RU" sz="1600" dirty="0" smtClean="0">
                <a:latin typeface="Arial Narrow" pitchFamily="34" charset="0"/>
              </a:rPr>
              <a:t> </a:t>
            </a:r>
            <a:r>
              <a:rPr lang="ru-RU" sz="1600" dirty="0" smtClean="0">
                <a:latin typeface="Arial Narrow" pitchFamily="34" charset="0"/>
              </a:rPr>
              <a:t>  Выписка </a:t>
            </a:r>
            <a:r>
              <a:rPr lang="ru-RU" sz="1600" dirty="0" smtClean="0">
                <a:latin typeface="Arial Narrow" pitchFamily="34" charset="0"/>
              </a:rPr>
              <a:t>из личного дела: </a:t>
            </a:r>
            <a:r>
              <a:rPr lang="ru-RU" sz="1600" dirty="0" smtClean="0">
                <a:latin typeface="Arial Narrow" pitchFamily="34" charset="0"/>
              </a:rPr>
              <a:t/>
            </a:r>
            <a:br>
              <a:rPr lang="ru-RU" sz="1600" dirty="0" smtClean="0">
                <a:latin typeface="Arial Narrow" pitchFamily="34" charset="0"/>
              </a:rPr>
            </a:br>
            <a:r>
              <a:rPr lang="ru-RU" sz="1600" dirty="0" smtClean="0">
                <a:latin typeface="Arial Narrow" pitchFamily="34" charset="0"/>
              </a:rPr>
              <a:t>«</a:t>
            </a:r>
            <a:r>
              <a:rPr lang="ru-RU" sz="1600" dirty="0" smtClean="0">
                <a:latin typeface="Arial Narrow" pitchFamily="34" charset="0"/>
              </a:rPr>
              <a:t>За успешное выполнение военного задания по оказанию интернациональной помощи республике Афганистан» </a:t>
            </a:r>
            <a:r>
              <a:rPr lang="ru-RU" sz="1600" dirty="0" smtClean="0">
                <a:latin typeface="Arial Narrow" pitchFamily="34" charset="0"/>
              </a:rPr>
              <a:t>Кузнецов Сергей </a:t>
            </a:r>
            <a:r>
              <a:rPr lang="ru-RU" sz="1600" dirty="0" smtClean="0">
                <a:latin typeface="Arial Narrow" pitchFamily="34" charset="0"/>
              </a:rPr>
              <a:t>Семенович награжден орденом  «За службу Родине ВС СССР III степени», медалью «За отвагу», и орденом «Красной Звезды</a:t>
            </a:r>
            <a:r>
              <a:rPr lang="ru-RU" sz="1600" dirty="0" smtClean="0">
                <a:latin typeface="Arial Narrow" pitchFamily="34" charset="0"/>
              </a:rPr>
              <a:t>», а также различными знаками отличия и медалями Министерства обороны СССР.</a:t>
            </a:r>
            <a:endParaRPr lang="ru-RU" sz="16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37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12</cp:revision>
  <dcterms:created xsi:type="dcterms:W3CDTF">2015-11-23T14:17:52Z</dcterms:created>
  <dcterms:modified xsi:type="dcterms:W3CDTF">2015-11-23T20:12:10Z</dcterms:modified>
</cp:coreProperties>
</file>