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AC6B2-50AD-4DD9-AF2E-FFF47EBBEB6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ABFC8-597C-4AA4-8B58-A024E9F2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сожалению я</a:t>
            </a:r>
            <a:r>
              <a:rPr lang="ru-RU" baseline="0" dirty="0" smtClean="0"/>
              <a:t> никого из прадедушек не застала при их жизни, но я многое о них знаю и очень горжусь ими.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BFC8-597C-4AA4-8B58-A024E9F2C7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2E39A5-43D3-430E-811C-005E8C897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EF83A3-10FF-4540-A9F1-5CCCD86EF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09120"/>
            <a:ext cx="8305800" cy="1656184"/>
          </a:xfrm>
        </p:spPr>
        <p:txBody>
          <a:bodyPr/>
          <a:lstStyle/>
          <a:p>
            <a:r>
              <a:rPr lang="ru-RU" dirty="0" smtClean="0"/>
              <a:t>Презентацию подготовила Карягина Анна </a:t>
            </a:r>
          </a:p>
          <a:p>
            <a:r>
              <a:rPr lang="ru-RU" dirty="0" smtClean="0"/>
              <a:t>Ученица </a:t>
            </a:r>
            <a:r>
              <a:rPr lang="ru-RU" dirty="0" smtClean="0"/>
              <a:t>8 </a:t>
            </a:r>
            <a:r>
              <a:rPr lang="ru-RU" dirty="0" smtClean="0"/>
              <a:t>класса </a:t>
            </a:r>
            <a:r>
              <a:rPr lang="ru-RU" dirty="0" smtClean="0"/>
              <a:t>Б</a:t>
            </a:r>
          </a:p>
          <a:p>
            <a:r>
              <a:rPr lang="ru-RU" dirty="0" smtClean="0"/>
              <a:t>Гимназия №1579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Мои любимые прадедушки – участники Великой Отечественной Войны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059936" cy="5220072"/>
          </a:xfrm>
        </p:spPr>
        <p:txBody>
          <a:bodyPr>
            <a:normAutofit/>
          </a:bodyPr>
          <a:lstStyle/>
          <a:p>
            <a:r>
              <a:rPr lang="ru-RU" dirty="0" smtClean="0"/>
              <a:t>Прадедушка Георгий прошел всю войну, выходил из окружения из подо Ржева. Участвовал в одной из самых кровопролитных битв.  Имел много наград, войну окончил в чине сержанта. После войны работал электриком в </a:t>
            </a:r>
            <a:r>
              <a:rPr lang="ru-RU" dirty="0" err="1" smtClean="0"/>
              <a:t>Мосэнерго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Игорь\Pictures\hq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4392488" cy="5544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Волчихин</a:t>
            </a:r>
            <a:r>
              <a:rPr lang="ru-RU" dirty="0" smtClean="0"/>
              <a:t> Семен Егорович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Родился 12 апреля 1913 года в г. Серпухове Московской области. В 1941 году ушел на фронт, служил в </a:t>
            </a:r>
            <a:r>
              <a:rPr lang="ru-RU" dirty="0" err="1" smtClean="0"/>
              <a:t>разведроте</a:t>
            </a:r>
            <a:r>
              <a:rPr lang="ru-RU" dirty="0" smtClean="0"/>
              <a:t>. Участвовал в Сталинградской битве, где получил ранение. Имел много наград, войну окончил в чине сержанта.</a:t>
            </a:r>
            <a:endParaRPr lang="ru-RU" dirty="0"/>
          </a:p>
        </p:txBody>
      </p:sp>
      <p:pic>
        <p:nvPicPr>
          <p:cNvPr id="1026" name="Picture 2" descr="C:\Users\Игорь\Pictures\images (1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5"/>
            <a:ext cx="446449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Прадедушка Семен после войны из Московской области переехал жить в Краснодарский край. У него была большая семья, родилось семеро детей, прадедушка работал мельником в колхозе.</a:t>
            </a:r>
            <a:endParaRPr lang="ru-RU" sz="2800" dirty="0"/>
          </a:p>
        </p:txBody>
      </p:sp>
      <p:pic>
        <p:nvPicPr>
          <p:cNvPr id="2051" name="Picture 3" descr="C:\Users\Игорь\Pictures\57781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818" y="1988840"/>
            <a:ext cx="3738661" cy="4608512"/>
          </a:xfrm>
          <a:prstGeom prst="rect">
            <a:avLst/>
          </a:prstGeom>
          <a:noFill/>
        </p:spPr>
      </p:pic>
      <p:pic>
        <p:nvPicPr>
          <p:cNvPr id="2052" name="Picture 4" descr="C:\Users\Игорь\Pictures\mill 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68052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Жди меня и я вернусь….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Опора и надежный тыл</a:t>
            </a:r>
          </a:p>
          <a:p>
            <a:r>
              <a:rPr lang="ru-RU" dirty="0" smtClean="0"/>
              <a:t>Соколова (Тюрина) Анастасия Степановна</a:t>
            </a:r>
          </a:p>
          <a:p>
            <a:r>
              <a:rPr lang="ru-RU" dirty="0" smtClean="0"/>
              <a:t>Куркина (Пустовалова) Лариса Григорьевна</a:t>
            </a:r>
          </a:p>
          <a:p>
            <a:r>
              <a:rPr lang="ru-RU" dirty="0" smtClean="0"/>
              <a:t>Карягина Наталия Ивановна</a:t>
            </a:r>
          </a:p>
          <a:p>
            <a:r>
              <a:rPr lang="ru-RU" dirty="0" err="1" smtClean="0"/>
              <a:t>Волчихина</a:t>
            </a:r>
            <a:r>
              <a:rPr lang="ru-RU" smtClean="0"/>
              <a:t> Пелагея </a:t>
            </a:r>
            <a:r>
              <a:rPr lang="ru-RU" dirty="0" smtClean="0"/>
              <a:t>Дмитриевна</a:t>
            </a:r>
            <a:endParaRPr lang="ru-RU" dirty="0"/>
          </a:p>
        </p:txBody>
      </p:sp>
      <p:pic>
        <p:nvPicPr>
          <p:cNvPr id="3074" name="Picture 2" descr="C:\Users\Игорь\Pictures\4124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439248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Вечная память героям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682752" cy="53285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Каждый год, на День Победы мы с родителями ходим на братскую могилу, которая находится около нашей дачи. Отдаем дань  погибшим вспоминаем прадедушек, которые вернулись живыми в семьи, пережив весь ужас войны.</a:t>
            </a:r>
            <a:endParaRPr lang="ru-RU" dirty="0"/>
          </a:p>
        </p:txBody>
      </p:sp>
      <p:pic>
        <p:nvPicPr>
          <p:cNvPr id="9218" name="Picture 2" descr="C:\Users\Игорь\Pictures\65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4"/>
            <a:ext cx="468052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Игорь\Pictures\112781233_ya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Pictures\slide_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Тюрин Дмитрий Васильевич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17136" cy="5334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Родился 15 сентября 1906 года в Борисоглебском районе Воронежской области, до войны окончил Военно-инженерную академию им. Куйбышева, по окончании которой был распределен в г. Новосибирск, откуда в июне 1941 года ушел на фронт.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1484784"/>
            <a:ext cx="45365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716016" cy="5472608"/>
          </a:xfrm>
        </p:spPr>
        <p:txBody>
          <a:bodyPr/>
          <a:lstStyle/>
          <a:p>
            <a:pPr algn="ctr"/>
            <a:r>
              <a:rPr lang="ru-RU" dirty="0" smtClean="0"/>
              <a:t>Мой прадедушка Дмитрий служил в инженерно-саперных войсках, был начальником штаба. Прошел всю войну, дошел до Праги. Имел много наград среди которых орден Красного знамени, орден Красной звезды, орден Ленина. Войну окончил в чине майора.</a:t>
            </a:r>
            <a:endParaRPr lang="ru-RU" dirty="0"/>
          </a:p>
        </p:txBody>
      </p:sp>
      <p:pic>
        <p:nvPicPr>
          <p:cNvPr id="3074" name="Picture 2" descr="C:\Users\Игорь\Pictures\russeninroemen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260648"/>
            <a:ext cx="4176465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4337624" cy="5976664"/>
          </a:xfrm>
        </p:spPr>
        <p:txBody>
          <a:bodyPr/>
          <a:lstStyle/>
          <a:p>
            <a:pPr algn="ctr"/>
            <a:r>
              <a:rPr lang="ru-RU" dirty="0" smtClean="0"/>
              <a:t>После окончания войны прадедушку Дмитрия направили на атомный полигон в г. Семипалатинск. В 1953 г. был демобилизован в чине полковника. В гражданской жизни работал главным инженером в строительной организации в г. Ставрополе.</a:t>
            </a:r>
            <a:endParaRPr lang="ru-RU" dirty="0"/>
          </a:p>
        </p:txBody>
      </p:sp>
      <p:pic>
        <p:nvPicPr>
          <p:cNvPr id="4099" name="Picture 3" descr="C:\Users\Игорь\Pictures\encyclopediyaRU-2882045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4664"/>
            <a:ext cx="453650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Пустовалов Михаил Дмитриевич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716016" cy="403244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Родился 21 ноября 1909 года в селе Доброе Тамбовской области. В 19 лет был призван в армию, после окончания срока остался служить. На фронт ушел в июне 1941 года, воевал в войсках ПВО.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1764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320480" cy="5904656"/>
          </a:xfrm>
        </p:spPr>
        <p:txBody>
          <a:bodyPr/>
          <a:lstStyle/>
          <a:p>
            <a:pPr algn="ctr"/>
            <a:r>
              <a:rPr lang="ru-RU" dirty="0" smtClean="0"/>
              <a:t>Прадедушка Михаил участвовал в битве за Москву, прошел всю войну, дошел до Праги. Войну окончил в чине капитана. Имел много медалей и орден Красной звезды. После окончания войны продолжил службу в армии, служил в Прибалтике. После демобилизации работал в милиции.</a:t>
            </a:r>
            <a:endParaRPr lang="ru-RU" dirty="0"/>
          </a:p>
        </p:txBody>
      </p:sp>
      <p:pic>
        <p:nvPicPr>
          <p:cNvPr id="5122" name="Picture 2" descr="C:\Users\Игорь\Pictures\600px-RIAN_archive_887721_Defense_of_Mosc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332656"/>
            <a:ext cx="432048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Игорь\Pictures\PJVq2pfQL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736304" cy="5184576"/>
          </a:xfrm>
          <a:prstGeom prst="rect">
            <a:avLst/>
          </a:prstGeom>
          <a:noFill/>
        </p:spPr>
      </p:pic>
      <p:pic>
        <p:nvPicPr>
          <p:cNvPr id="6147" name="Picture 3" descr="C:\Users\Игорь\Pictures\post-258-1170164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24744"/>
            <a:ext cx="3096344" cy="5112568"/>
          </a:xfrm>
          <a:prstGeom prst="rect">
            <a:avLst/>
          </a:prstGeom>
          <a:noFill/>
        </p:spPr>
      </p:pic>
      <p:pic>
        <p:nvPicPr>
          <p:cNvPr id="6148" name="Picture 4" descr="C:\Users\Игорь\Pictures\1dae7560328ab9bd70e4915e24a5755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95232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Карягин Георгий Иванович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Родился 9 июня 1909 года в г. Москве. Рано остался без родителей, до войны отучился и стал электриком. На фронт ушел в 1941 году.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1412776"/>
            <a:ext cx="41044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662</TotalTime>
  <Words>466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Мои любимые прадедушки – участники Великой Отечественной Войны</vt:lpstr>
      <vt:lpstr>Слайд 2</vt:lpstr>
      <vt:lpstr>Тюрин Дмитрий Васильевич</vt:lpstr>
      <vt:lpstr>Слайд 4</vt:lpstr>
      <vt:lpstr>Слайд 5</vt:lpstr>
      <vt:lpstr>Пустовалов Михаил Дмитриевич</vt:lpstr>
      <vt:lpstr>Слайд 7</vt:lpstr>
      <vt:lpstr>Слайд 8</vt:lpstr>
      <vt:lpstr>Карягин Георгий Иванович</vt:lpstr>
      <vt:lpstr>Слайд 10</vt:lpstr>
      <vt:lpstr>Волчихин Семен Егорович</vt:lpstr>
      <vt:lpstr>Прадедушка Семен после войны из Московской области переехал жить в Краснодарский край. У него была большая семья, родилось семеро детей, прадедушка работал мельником в колхозе.</vt:lpstr>
      <vt:lpstr>Жди меня и я вернусь….</vt:lpstr>
      <vt:lpstr>Вечная память героям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любимые прадедушки – участники Великой Отечественной Войны</dc:title>
  <dc:creator>Игорь</dc:creator>
  <cp:lastModifiedBy>Игорь</cp:lastModifiedBy>
  <cp:revision>23</cp:revision>
  <dcterms:created xsi:type="dcterms:W3CDTF">2015-04-24T18:38:54Z</dcterms:created>
  <dcterms:modified xsi:type="dcterms:W3CDTF">2015-11-25T17:33:00Z</dcterms:modified>
</cp:coreProperties>
</file>