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C505-346B-4463-8B8E-F0EB73E578DB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90E2-75A7-4660-94AD-17E88BC41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8288-98D5-47FA-B613-1F0A83B5E0B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B5DF-989A-40C7-82DA-A9731C6ED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99E8-1008-482C-9FC1-BFA617323367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44B3-82DF-4421-8D6B-5028CC89A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6128-B286-4B04-8D6B-93E3D2E195A8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B9E-3610-4D92-93BC-2FB38C08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D73A-F1A1-4FF6-86EA-913559890F59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2E80-F0CC-4AE0-BC8D-BF3879174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78D2-AC2F-4C6F-98DC-892EBA68ACD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A4CB-155A-4C82-B330-3E00961A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BEDB-9534-427D-9007-8B801DF37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C1B8-C54F-4017-A4C7-4DAD710829CD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52FF-3514-43D4-92E4-4482B5E572DC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9440-E7DD-45D5-A36C-199083B70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76BB-F836-41C4-81B6-FF8B4A865728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5A4D-32BE-4236-92BF-96EE0559E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A6F0-B469-4425-B39B-6A554860447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74C7-C29D-4D57-9EBC-7FCE0DBE0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C55C-34E6-4153-BE4F-37D33DF257F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36F0-2F29-40F7-B054-740B93D6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417B3-22E5-4615-B942-422AE0E06CD2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A56C0-7074-4D8D-87CD-36410D66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24" r:id="rId9"/>
    <p:sldLayoutId id="2147483715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2"/>
            <a:ext cx="8435280" cy="2968898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Подготовил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Ученик 2 «А» </a:t>
            </a:r>
            <a:r>
              <a:rPr lang="ru-RU" sz="1600" b="1" dirty="0" smtClean="0">
                <a:solidFill>
                  <a:srgbClr val="0070C0"/>
                </a:solidFill>
              </a:rPr>
              <a:t>класса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ГБОУ лицея №1158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Аэров </a:t>
            </a:r>
            <a:r>
              <a:rPr lang="ru-RU" sz="1600" b="1" dirty="0" smtClean="0">
                <a:solidFill>
                  <a:srgbClr val="0070C0"/>
                </a:solidFill>
              </a:rPr>
              <a:t>Андрей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Научный руководитель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Харченко Надежда Сергеевна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История моей семьи в истории моей </a:t>
            </a:r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0070C0"/>
                </a:solidFill>
              </a:rPr>
              <a:t>одины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 rot="10800000" flipV="1">
            <a:off x="3492500" y="5445224"/>
            <a:ext cx="2224088" cy="9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sz="1600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sz="1600" dirty="0">
              <a:solidFill>
                <a:srgbClr val="0070C0"/>
              </a:solidFill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1600" dirty="0" smtClean="0">
                <a:solidFill>
                  <a:srgbClr val="0070C0"/>
                </a:solidFill>
                <a:latin typeface="Constantia" pitchFamily="18" charset="0"/>
              </a:rPr>
              <a:t>г</a:t>
            </a:r>
            <a:r>
              <a:rPr lang="ru-RU" sz="1600" dirty="0">
                <a:solidFill>
                  <a:srgbClr val="0070C0"/>
                </a:solidFill>
                <a:latin typeface="Constantia" pitchFamily="18" charset="0"/>
              </a:rPr>
              <a:t>. Москва,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/>
          <p:cNvSpPr>
            <a:spLocks noGrp="1"/>
          </p:cNvSpPr>
          <p:nvPr>
            <p:ph sz="half" idx="1"/>
          </p:nvPr>
        </p:nvSpPr>
        <p:spPr>
          <a:xfrm>
            <a:off x="684213" y="476250"/>
            <a:ext cx="7704137" cy="68103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мечта</a:t>
            </a:r>
          </a:p>
        </p:txBody>
      </p:sp>
      <p:pic>
        <p:nvPicPr>
          <p:cNvPr id="22531" name="Picture 2" descr="C:\Users\АЭРО\Desktop\DSC013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484313"/>
            <a:ext cx="5862638" cy="4394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4213" y="188913"/>
            <a:ext cx="8135937" cy="968375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по линии бабушки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Коряченко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Сильвестр Степанович был офицером Гвардии его Величества Семеновского полка. В г. Санкт-Петербурге. После революции работал на железной дороге.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196975"/>
            <a:ext cx="2735262" cy="5040313"/>
          </a:xfrm>
        </p:spPr>
      </p:pic>
      <p:pic>
        <p:nvPicPr>
          <p:cNvPr id="14340" name="Picture 2" descr="C:\Users\АЭРО\Desktop\СЕМЬЯ\Сильвестр Степано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12875"/>
            <a:ext cx="30781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4211638" y="1628775"/>
            <a:ext cx="4248150" cy="3384550"/>
          </a:xfrm>
        </p:spPr>
        <p:txBody>
          <a:bodyPr/>
          <a:lstStyle/>
          <a:p>
            <a:pPr algn="just"/>
            <a:r>
              <a:rPr lang="ru-RU" smtClean="0">
                <a:solidFill>
                  <a:srgbClr val="FF0000"/>
                </a:solidFill>
              </a:rPr>
              <a:t>	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дедушка АЭРОВ Федор Федорович Аэров был непубличным человеком, но хорошо известным в научно-конструкторских кругах нашей страны. 	Руководил конструкторскими разработками в группе академика Курчатова Игоря Васильевича и Королева Сергея Павловича.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620713"/>
            <a:ext cx="3702050" cy="44640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"/>
          <p:cNvSpPr>
            <a:spLocks noGrp="1"/>
          </p:cNvSpPr>
          <p:nvPr>
            <p:ph type="body" idx="2"/>
          </p:nvPr>
        </p:nvSpPr>
        <p:spPr>
          <a:xfrm>
            <a:off x="468313" y="333375"/>
            <a:ext cx="8424862" cy="10795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Федор Федорович начал службу Родине  поступив в авиационное училище военно-морского флота г. Молотов (Пермь) в 1940 году. На фото выпускников училища он в левом нижнем углу.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497013"/>
            <a:ext cx="4343400" cy="3352800"/>
          </a:xfrm>
        </p:spPr>
      </p:pic>
      <p:pic>
        <p:nvPicPr>
          <p:cNvPr id="16388" name="Picture 2" descr="C:\Users\АЭРО\Desktop\СЕМЬЯ\де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484313"/>
            <a:ext cx="2703513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4213" y="476250"/>
            <a:ext cx="7704137" cy="681038"/>
          </a:xfrm>
        </p:spPr>
        <p:txBody>
          <a:bodyPr>
            <a:normAutofit fontScale="6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отечественную войну встретил в составе авиации черноморского флота 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Севастополь. Участник обороны Севастополя.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484313"/>
            <a:ext cx="7272338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4213" y="476250"/>
            <a:ext cx="7704137" cy="681038"/>
          </a:xfrm>
        </p:spPr>
        <p:txBody>
          <a:bodyPr>
            <a:normAutofit fontScale="6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войны дедушка был направлен на учебу в авиационную академию им. Профессора  Н.Е. Жуковского, после окончания которой продолжил службу в специальном конструкторском бюро.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628775"/>
            <a:ext cx="6699250" cy="44116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4213" y="188913"/>
            <a:ext cx="8135937" cy="968375"/>
          </a:xfrm>
        </p:spPr>
        <p:txBody>
          <a:bodyPr>
            <a:normAutofit fontScale="6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работа дедушки проходила под грифом «секретно», но в нашей семье известно, что передвижная стартовая платформы первой ракеты ядерного шита нашей страны была сконструирована группой инженеров под руководством моего дедушки Аэрова Федора Федоровича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103313"/>
            <a:ext cx="7273925" cy="51546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147050" cy="719138"/>
          </a:xfrm>
        </p:spPr>
        <p:txBody>
          <a:bodyPr>
            <a:normAutofit fontScale="6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Аэров Анатолий Федорович продолжил семейную традицию военной службы. Закончил Харьковское Высшее военное авиационное инженерное училище.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420938"/>
            <a:ext cx="4059237" cy="2801937"/>
          </a:xfrm>
        </p:spPr>
      </p:pic>
      <p:pic>
        <p:nvPicPr>
          <p:cNvPr id="20484" name="Picture 3" descr="C:\Users\АЭРО\Desktop\СЕМЬЯ\пап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844675"/>
            <a:ext cx="29511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0825" y="188913"/>
            <a:ext cx="8642350" cy="1295400"/>
          </a:xfrm>
        </p:spPr>
        <p:txBody>
          <a:bodyPr>
            <a:normAutofit fontScale="55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училища мой папа служил в Афганистане. Там был ранен и списан с летной работы. После госпиталя поступил в Военно-дипломатическую академию.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моей мамой Аэровой Натальей Анатольевной  служил в разных странах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 только Швейцарию и совсем слабо Монголию.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свою семью и горжусь  ей. </a:t>
            </a: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557338"/>
            <a:ext cx="6480175" cy="49672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250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История моей семьи в истории моей Родины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истории моей родины</dc:title>
  <dc:creator>Иванова Анастасия Алексеевна</dc:creator>
  <cp:lastModifiedBy>Надежда Сергеевна Харченко</cp:lastModifiedBy>
  <cp:revision>65</cp:revision>
  <dcterms:created xsi:type="dcterms:W3CDTF">2015-11-06T08:30:55Z</dcterms:created>
  <dcterms:modified xsi:type="dcterms:W3CDTF">2015-11-26T05:47:37Z</dcterms:modified>
</cp:coreProperties>
</file>