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3684-4D95-4192-BA5D-A3C2B0378069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9798E0-2FCB-41CC-8F9C-7B0C00A8A5B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3684-4D95-4192-BA5D-A3C2B0378069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8E0-2FCB-41CC-8F9C-7B0C00A8A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3684-4D95-4192-BA5D-A3C2B0378069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8E0-2FCB-41CC-8F9C-7B0C00A8A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C23684-4D95-4192-BA5D-A3C2B0378069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D9798E0-2FCB-41CC-8F9C-7B0C00A8A5B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3684-4D95-4192-BA5D-A3C2B0378069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8E0-2FCB-41CC-8F9C-7B0C00A8A5B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3684-4D95-4192-BA5D-A3C2B0378069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8E0-2FCB-41CC-8F9C-7B0C00A8A5B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8E0-2FCB-41CC-8F9C-7B0C00A8A5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3684-4D95-4192-BA5D-A3C2B0378069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3684-4D95-4192-BA5D-A3C2B0378069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8E0-2FCB-41CC-8F9C-7B0C00A8A5B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3684-4D95-4192-BA5D-A3C2B0378069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98E0-2FCB-41CC-8F9C-7B0C00A8A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C23684-4D95-4192-BA5D-A3C2B0378069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9798E0-2FCB-41CC-8F9C-7B0C00A8A5B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3684-4D95-4192-BA5D-A3C2B0378069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9798E0-2FCB-41CC-8F9C-7B0C00A8A5B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6C23684-4D95-4192-BA5D-A3C2B0378069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D9798E0-2FCB-41CC-8F9C-7B0C00A8A5B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131335"/>
            <a:ext cx="3232448" cy="1041152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/>
              <a:t>Подготовил</a:t>
            </a:r>
          </a:p>
          <a:p>
            <a:pPr algn="r"/>
            <a:r>
              <a:rPr lang="ru-RU" sz="1600" dirty="0" smtClean="0"/>
              <a:t>Ученик 2 «А» класса</a:t>
            </a:r>
          </a:p>
          <a:p>
            <a:pPr algn="r"/>
            <a:r>
              <a:rPr lang="ru-RU" sz="1600" dirty="0" smtClean="0"/>
              <a:t>Иванов Дмитрий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700808"/>
            <a:ext cx="6959327" cy="1728192"/>
          </a:xfrm>
        </p:spPr>
        <p:txBody>
          <a:bodyPr/>
          <a:lstStyle/>
          <a:p>
            <a:pPr algn="ctr"/>
            <a:r>
              <a:rPr lang="ru-RU" dirty="0" smtClean="0"/>
              <a:t>История моей семьи в истории моей </a:t>
            </a:r>
            <a:r>
              <a:rPr lang="ru-RU" dirty="0"/>
              <a:t>Р</a:t>
            </a:r>
            <a:r>
              <a:rPr lang="ru-RU" dirty="0" smtClean="0"/>
              <a:t>одины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491880" y="5157192"/>
            <a:ext cx="22243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г. Москва, 2015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574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3"/>
            <a:ext cx="3568195" cy="4802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11960" y="1628800"/>
            <a:ext cx="4248472" cy="3384376"/>
          </a:xfrm>
        </p:spPr>
        <p:txBody>
          <a:bodyPr/>
          <a:lstStyle/>
          <a:p>
            <a:pPr algn="just"/>
            <a:r>
              <a:rPr lang="ru-RU" dirty="0" smtClean="0"/>
              <a:t>	В проекте я хочу рассказать о своём прапрадедушке Сергее Васильевиче. Он был очень известным человеком и занимал пост председателя ЦК профсоюзов работников сельского хозяйства СССР.</a:t>
            </a:r>
            <a:r>
              <a:rPr lang="en-US" dirty="0" smtClean="0"/>
              <a:t> </a:t>
            </a:r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654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43" y="764704"/>
            <a:ext cx="4034257" cy="5256584"/>
          </a:xfrm>
        </p:spPr>
      </p:pic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395536" y="1556792"/>
            <a:ext cx="3888432" cy="2952328"/>
          </a:xfrm>
        </p:spPr>
        <p:txBody>
          <a:bodyPr/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 Сергей Васильевич объездил весь мир. Он был главным из наших представителей профсоюзов от СССР в других странах. </a:t>
            </a:r>
            <a:endParaRPr lang="ru-RU" dirty="0"/>
          </a:p>
          <a:p>
            <a:pPr algn="just"/>
            <a:r>
              <a:rPr lang="ru-RU" dirty="0" smtClean="0"/>
              <a:t>      Вот он выступает в Риме на международной конференции.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85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3241964" cy="3241964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4944"/>
            <a:ext cx="4059238" cy="3271195"/>
          </a:xfrm>
        </p:spPr>
      </p:pic>
      <p:sp>
        <p:nvSpPr>
          <p:cNvPr id="11" name="Текст 10"/>
          <p:cNvSpPr>
            <a:spLocks noGrp="1"/>
          </p:cNvSpPr>
          <p:nvPr>
            <p:ph type="body" idx="4294967295"/>
          </p:nvPr>
        </p:nvSpPr>
        <p:spPr>
          <a:xfrm>
            <a:off x="467544" y="4437112"/>
            <a:ext cx="3821113" cy="1079500"/>
          </a:xfrm>
        </p:spPr>
        <p:txBody>
          <a:bodyPr>
            <a:normAutofit/>
          </a:bodyPr>
          <a:lstStyle/>
          <a:p>
            <a:pPr algn="just"/>
            <a:r>
              <a:rPr lang="ru-RU" sz="1600" b="0" dirty="0" smtClean="0"/>
              <a:t>     </a:t>
            </a:r>
            <a:r>
              <a:rPr lang="ru-RU" sz="1600" dirty="0">
                <a:solidFill>
                  <a:schemeClr val="tx2"/>
                </a:solidFill>
              </a:rPr>
              <a:t>В Индии он общался с Д. Неру и </a:t>
            </a:r>
            <a:r>
              <a:rPr lang="ru-RU" sz="1600" dirty="0" err="1">
                <a:solidFill>
                  <a:schemeClr val="tx2"/>
                </a:solidFill>
              </a:rPr>
              <a:t>И</a:t>
            </a:r>
            <a:r>
              <a:rPr lang="ru-RU" sz="1600" dirty="0">
                <a:solidFill>
                  <a:schemeClr val="tx2"/>
                </a:solidFill>
              </a:rPr>
              <a:t>. Ганди (фото не сохранено).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4139952" y="476672"/>
            <a:ext cx="4392612" cy="15113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sz="1800" dirty="0" smtClean="0"/>
              <a:t>   </a:t>
            </a:r>
            <a:r>
              <a:rPr lang="ru-RU" sz="1600" dirty="0">
                <a:solidFill>
                  <a:schemeClr val="tx2"/>
                </a:solidFill>
              </a:rPr>
              <a:t>Сергей Васильевич дружил со многими руководителями других стран и государств.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sz="1600" dirty="0">
                <a:solidFill>
                  <a:schemeClr val="tx2"/>
                </a:solidFill>
              </a:rPr>
              <a:t>   Здесь Сергей Васильевич в КНР.</a:t>
            </a:r>
          </a:p>
        </p:txBody>
      </p:sp>
    </p:spTree>
    <p:extLst>
      <p:ext uri="{BB962C8B-B14F-4D97-AF65-F5344CB8AC3E}">
        <p14:creationId xmlns:p14="http://schemas.microsoft.com/office/powerpoint/2010/main" val="183299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2302625" cy="352875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76872"/>
            <a:ext cx="2664229" cy="3869575"/>
          </a:xfrm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619672" y="4581128"/>
            <a:ext cx="3744416" cy="16561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chemeClr val="tx2"/>
                </a:solidFill>
              </a:rPr>
              <a:t>Моя прабабушка Ася и мой прадедушка Игорь были ученые биологи – кандидаты наук.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2987824" y="1196752"/>
            <a:ext cx="2592288" cy="1368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chemeClr val="tx2"/>
                </a:solidFill>
              </a:rPr>
              <a:t>Я не знаком с прапрадедушкой, но я знаю его дочь – мою прабабушку </a:t>
            </a:r>
            <a:r>
              <a:rPr lang="ru-RU" sz="1600" dirty="0" smtClean="0">
                <a:solidFill>
                  <a:schemeClr val="tx2"/>
                </a:solidFill>
              </a:rPr>
              <a:t>Асю.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1" b="17211"/>
          <a:stretch>
            <a:fillRect/>
          </a:stretch>
        </p:blipFill>
        <p:spPr>
          <a:xfrm>
            <a:off x="457200" y="457200"/>
            <a:ext cx="5865557" cy="5420072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72200" y="908720"/>
            <a:ext cx="2520280" cy="4419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   Лучше всего я знаю своего дедушку  Лешу – сын моих прабабушки Аси  и прадедушки Игоря.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Он много рассказывает мне о наших родственниках и я горжусь своей семьей!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sz="1200" dirty="0" smtClean="0"/>
              <a:t>Это я и мой дедушка Леша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8433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78" y="620688"/>
            <a:ext cx="4896386" cy="5471992"/>
          </a:xfrm>
          <a:prstGeom prst="roundRect">
            <a:avLst>
              <a:gd name="adj" fmla="val 127"/>
            </a:avLst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56176" y="1412776"/>
            <a:ext cx="2448272" cy="2952328"/>
          </a:xfrm>
        </p:spPr>
        <p:txBody>
          <a:bodyPr/>
          <a:lstStyle/>
          <a:p>
            <a:pPr algn="just"/>
            <a:r>
              <a:rPr lang="en-US" dirty="0" smtClean="0"/>
              <a:t>  </a:t>
            </a:r>
            <a:r>
              <a:rPr lang="ru-RU" dirty="0" smtClean="0"/>
              <a:t>В армии мой дедушка Леша служил в Афганистане. После службы он пошел работать в милицию. Сначала он был милиционером.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0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059238" cy="2865752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12976"/>
            <a:ext cx="4059238" cy="2865752"/>
          </a:xfrm>
        </p:spPr>
      </p:pic>
      <p:sp>
        <p:nvSpPr>
          <p:cNvPr id="12" name="Текст 4"/>
          <p:cNvSpPr txBox="1">
            <a:spLocks/>
          </p:cNvSpPr>
          <p:nvPr/>
        </p:nvSpPr>
        <p:spPr>
          <a:xfrm>
            <a:off x="755576" y="3861048"/>
            <a:ext cx="3816424" cy="22322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5000"/>
              </a:lnSpc>
              <a:spcAft>
                <a:spcPts val="1000"/>
              </a:spcAft>
              <a:buNone/>
            </a:pPr>
            <a:r>
              <a:rPr lang="ru-RU" sz="1600" dirty="0" smtClean="0"/>
              <a:t> </a:t>
            </a:r>
            <a:r>
              <a:rPr lang="ru-RU" sz="1600" dirty="0">
                <a:solidFill>
                  <a:schemeClr val="tx2"/>
                </a:solidFill>
              </a:rPr>
              <a:t>У моего дедушки много наград</a:t>
            </a:r>
            <a:r>
              <a:rPr lang="ru-RU" sz="1600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lnSpc>
                <a:spcPct val="125000"/>
              </a:lnSpc>
              <a:spcAft>
                <a:spcPts val="1000"/>
              </a:spcAft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Я им очень горжусь!</a:t>
            </a:r>
          </a:p>
          <a:p>
            <a:pPr marL="0" indent="0" algn="just">
              <a:lnSpc>
                <a:spcPct val="125000"/>
              </a:lnSpc>
              <a:spcAft>
                <a:spcPts val="1000"/>
              </a:spcAft>
              <a:buNone/>
            </a:pPr>
            <a:endParaRPr lang="ru-RU" sz="1100" dirty="0">
              <a:solidFill>
                <a:schemeClr val="tx2"/>
              </a:solidFill>
            </a:endParaRPr>
          </a:p>
          <a:p>
            <a:pPr marL="0" indent="0" algn="just">
              <a:lnSpc>
                <a:spcPct val="125000"/>
              </a:lnSpc>
              <a:spcAft>
                <a:spcPts val="1000"/>
              </a:spcAft>
              <a:buNone/>
            </a:pPr>
            <a:endParaRPr lang="ru-RU" sz="1100" dirty="0" smtClean="0">
              <a:solidFill>
                <a:schemeClr val="tx2"/>
              </a:solidFill>
            </a:endParaRPr>
          </a:p>
          <a:p>
            <a:pPr marL="0" indent="0" algn="just">
              <a:lnSpc>
                <a:spcPct val="125000"/>
              </a:lnSpc>
              <a:spcAft>
                <a:spcPts val="1000"/>
              </a:spcAft>
              <a:buNone/>
            </a:pPr>
            <a:r>
              <a:rPr lang="ru-RU" sz="1100" dirty="0" smtClean="0">
                <a:solidFill>
                  <a:schemeClr val="tx2"/>
                </a:solidFill>
              </a:rPr>
              <a:t>Дедушка </a:t>
            </a:r>
            <a:r>
              <a:rPr lang="ru-RU" sz="1100" dirty="0">
                <a:solidFill>
                  <a:schemeClr val="tx2"/>
                </a:solidFill>
              </a:rPr>
              <a:t>с ветераном Великой Отечественной войны.</a:t>
            </a:r>
          </a:p>
        </p:txBody>
      </p:sp>
      <p:sp>
        <p:nvSpPr>
          <p:cNvPr id="13" name="Текст 4"/>
          <p:cNvSpPr txBox="1">
            <a:spLocks/>
          </p:cNvSpPr>
          <p:nvPr/>
        </p:nvSpPr>
        <p:spPr>
          <a:xfrm>
            <a:off x="4600841" y="476672"/>
            <a:ext cx="3816424" cy="2592288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45000"/>
              </a:lnSpc>
              <a:spcAft>
                <a:spcPts val="1000"/>
              </a:spcAft>
              <a:buNone/>
            </a:pPr>
            <a:r>
              <a:rPr lang="ru-RU" sz="1800" dirty="0" smtClean="0"/>
              <a:t> </a:t>
            </a:r>
            <a:r>
              <a:rPr lang="ru-RU" sz="6400" dirty="0">
                <a:solidFill>
                  <a:schemeClr val="tx2"/>
                </a:solidFill>
              </a:rPr>
              <a:t>Потом он стал офицером, закончил юридический  институт и дослужил до майора милиции. </a:t>
            </a:r>
          </a:p>
          <a:p>
            <a:pPr marL="0" indent="0" algn="just">
              <a:lnSpc>
                <a:spcPct val="145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chemeClr val="tx2"/>
                </a:solidFill>
              </a:rPr>
              <a:t>Затем он работал в Министерстве юстиции и стал полковником.</a:t>
            </a:r>
          </a:p>
          <a:p>
            <a:pPr marL="0" indent="0" algn="just">
              <a:lnSpc>
                <a:spcPct val="145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chemeClr val="tx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6357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84</TotalTime>
  <Words>224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История моей семьи в истории моей Родины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моей семьи в истории моей родины</dc:title>
  <dc:creator>Иванова Анастасия Алексеевна</dc:creator>
  <cp:lastModifiedBy>Иванова Анастасия Алексеевна</cp:lastModifiedBy>
  <cp:revision>21</cp:revision>
  <dcterms:created xsi:type="dcterms:W3CDTF">2015-11-06T08:30:55Z</dcterms:created>
  <dcterms:modified xsi:type="dcterms:W3CDTF">2015-11-06T14:19:23Z</dcterms:modified>
</cp:coreProperties>
</file>