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3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4" r:id="rId20"/>
    <p:sldId id="275" r:id="rId21"/>
    <p:sldId id="277" r:id="rId22"/>
    <p:sldId id="278" r:id="rId23"/>
    <p:sldId id="281" r:id="rId24"/>
    <p:sldId id="279" r:id="rId25"/>
    <p:sldId id="280" r:id="rId26"/>
    <p:sldId id="282" r:id="rId27"/>
    <p:sldId id="283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2396B875-3FFF-497D-BFBD-C97C44030293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73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4"/>
            <p14:sldId id="275"/>
            <p14:sldId id="277"/>
            <p14:sldId id="278"/>
            <p14:sldId id="281"/>
            <p14:sldId id="279"/>
            <p14:sldId id="280"/>
            <p14:sldId id="282"/>
            <p14:sldId id="28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1014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E3878D-85EB-49C0-B5D9-78AAE88F2849}" type="datetimeFigureOut">
              <a:rPr lang="ru-RU" smtClean="0"/>
              <a:t>05.11.2015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BFC1F5-B7BD-424D-A169-0CCA884AC3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287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BFC1F5-B7BD-424D-A169-0CCA884AC33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0236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05.11.2015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0">
        <p14:reveal/>
      </p:transition>
    </mc:Choice>
    <mc:Fallback xmlns="">
      <p:transition spd="slow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0">
        <p14:reveal/>
      </p:transition>
    </mc:Choice>
    <mc:Fallback xmlns="">
      <p:transition spd="slow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0">
        <p14:reveal/>
      </p:transition>
    </mc:Choice>
    <mc:Fallback xmlns="">
      <p:transition spd="slow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05.11.2015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0">
        <p14:reveal/>
      </p:transition>
    </mc:Choice>
    <mc:Fallback xmlns="">
      <p:transition spd="slow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0">
        <p14:reveal/>
      </p:transition>
    </mc:Choice>
    <mc:Fallback xmlns="">
      <p:transition spd="slow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0">
        <p14:reveal/>
      </p:transition>
    </mc:Choice>
    <mc:Fallback xmlns="">
      <p:transition spd="slow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05.11.2015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0">
        <p14:reveal/>
      </p:transition>
    </mc:Choice>
    <mc:Fallback xmlns="">
      <p:transition spd="slow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0">
        <p14:reveal/>
      </p:transition>
    </mc:Choice>
    <mc:Fallback xmlns="">
      <p:transition spd="slow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0">
        <p14:reveal/>
      </p:transition>
    </mc:Choice>
    <mc:Fallback xmlns="">
      <p:transition spd="slow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05.11.2015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0">
        <p14:reveal/>
      </p:transition>
    </mc:Choice>
    <mc:Fallback xmlns="">
      <p:transition spd="slow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05.11.2015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0">
        <p14:reveal/>
      </p:transition>
    </mc:Choice>
    <mc:Fallback xmlns="">
      <p:transition spd="slow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05.11.2015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3400" advTm="10000">
        <p14:reveal/>
      </p:transition>
    </mc:Choice>
    <mc:Fallback xmlns="">
      <p:transition spd="slow" advTm="10000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Ученик 2 «А» класса Стасовский Даниил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История моей семьи в истории моей Родины</a:t>
            </a:r>
            <a:endParaRPr lang="ru-RU" dirty="0"/>
          </a:p>
        </p:txBody>
      </p:sp>
      <p:pic>
        <p:nvPicPr>
          <p:cNvPr id="5" name="a._dzhoys_-_osenniy_son_(zaycev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39952" y="6816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95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0">
        <p14:reveal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606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2988568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В 1943 году военная часть, в которой служил мой прадед, располагалась возле подмосковного города Звенигород. Здесь Николай Дмитриевич познакомился со своей будущей женой Антониной Ивановной. К сожалению, война скоро разлучила их. Командование послало лучшие парашютно-десантные части на Карельский фронт.</a:t>
            </a:r>
            <a:endParaRPr lang="ru-RU" sz="28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234646"/>
            <a:ext cx="5400748" cy="30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998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0">
        <p14:reveal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2232248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Летом 1944 года Николай Дмитриевич участвовал в освобождении Карелии. Трехсотый воздушно-десантный полк, в котором он был начальником штаба второго батальона одним из первых с боем переправился через широкую реку Свирь . </a:t>
            </a:r>
            <a:endParaRPr lang="ru-RU" sz="28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564904"/>
            <a:ext cx="57552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120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0">
        <p14:reveal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4320480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На занятом врагом лесистом берегу этой реки была создана сильная линия обороны – были построены железобетонные огневые точки, в которых укрывались пушки и пулеметы, а немецкие и финские солдаты находились в глубоких траншеях. Перед началом наступления наша авиация и артиллерия три часа обстреливали противоположный берег, уничтожая долговременные укрепления врага. Но многие замаскированные огневые точки уцелели.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677672"/>
            <a:ext cx="7891214" cy="165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798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0">
        <p14:reveal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8229600" cy="5688632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Чтобы обнаружить их, был разработан план ложной переправы – перед началом общего наступления </a:t>
            </a:r>
            <a:r>
              <a:rPr lang="ru-RU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добровольцы должны </a:t>
            </a:r>
            <a:r>
              <a:rPr lang="ru-RU" sz="28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были переплыть реку на плотах и лодках с муляжами орудий и чучелами солдат. Противник, увидев эту переправу, начал бы использовать все свои замаскированные силы, а наши наводчики орудий смогли их засечь и уничтожить</a:t>
            </a:r>
            <a:r>
              <a:rPr lang="ru-RU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. Двадцать бойцов из батальона, начальником штаба которого был мой прадед вызвались совершить этот подвиг. Все </a:t>
            </a:r>
            <a:r>
              <a:rPr lang="ru-RU" sz="28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они преодолели под огнем </a:t>
            </a:r>
            <a:r>
              <a:rPr lang="ru-RU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врага широкую </a:t>
            </a:r>
            <a:r>
              <a:rPr lang="ru-RU" sz="28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реку </a:t>
            </a:r>
            <a:r>
              <a:rPr lang="ru-RU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Свирь и позволили артиллерии добить проснувшиеся немецко-финские орудия. </a:t>
            </a:r>
            <a:endParaRPr lang="ru-RU" sz="28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31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0">
        <p14:reveal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2988568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За подготовку  и проведение </a:t>
            </a:r>
            <a:br>
              <a:rPr lang="ru-RU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</a:br>
            <a:r>
              <a:rPr lang="ru-RU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этой переправы </a:t>
            </a:r>
            <a:br>
              <a:rPr lang="ru-RU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</a:br>
            <a:r>
              <a:rPr lang="ru-RU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Николай Дмитриевич </a:t>
            </a:r>
            <a:br>
              <a:rPr lang="ru-RU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</a:br>
            <a:r>
              <a:rPr lang="ru-RU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получил свою первую награду </a:t>
            </a:r>
            <a:br>
              <a:rPr lang="ru-RU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</a:br>
            <a:r>
              <a:rPr lang="ru-RU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– орден Красной </a:t>
            </a:r>
            <a:r>
              <a:rPr lang="ru-RU" sz="28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З</a:t>
            </a:r>
            <a:r>
              <a:rPr lang="ru-RU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везды.</a:t>
            </a:r>
            <a:endParaRPr lang="ru-RU" sz="28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30808"/>
            <a:ext cx="8331246" cy="30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23091"/>
            <a:ext cx="3075460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075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0">
        <p14:reveal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547260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Развивая наступление, наши войска уходили все дальше на север Карелии. Новым заданием для второго батальона трехсотого полка было овладение станцией Лоймола – важным железнодорожным узлом. Во время атаки немецко-финским войскам удалось окружить наших бойцов. Неделю провели они в котле. Заканчивалась еда и патроны. Многие воины не спали по несколько дней, так как атаки продолжались и днем, и ночью. Для выхода из окружения штаб разработал план. Ночью десантники-разведчики бесшумно обезвредили вражеских часовых и все находившиеся в окружении дружной атакой стали пробиваться из котла. Наступление было неожиданным для противника – он и не думал, что изнуренные долгой осадой бойцы найдут силы для атаки. </a:t>
            </a:r>
            <a:endParaRPr lang="ru-RU" sz="28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0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0">
        <p14:reveal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3058394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За бой у станции Лоймола</a:t>
            </a:r>
            <a:br>
              <a:rPr lang="ru-RU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</a:br>
            <a:r>
              <a:rPr lang="ru-RU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и выход из окружения </a:t>
            </a:r>
            <a:br>
              <a:rPr lang="ru-RU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</a:br>
            <a:r>
              <a:rPr lang="ru-RU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Николай Дмитриевич </a:t>
            </a:r>
            <a:br>
              <a:rPr lang="ru-RU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</a:br>
            <a:r>
              <a:rPr lang="ru-RU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получил </a:t>
            </a:r>
            <a:br>
              <a:rPr lang="ru-RU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</a:br>
            <a:r>
              <a:rPr lang="ru-RU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второй орден Красной звезды</a:t>
            </a:r>
            <a:br>
              <a:rPr lang="ru-RU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</a:br>
            <a:endParaRPr lang="ru-RU" sz="28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32656"/>
            <a:ext cx="3073400" cy="287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274767"/>
            <a:ext cx="7817137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195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0">
        <p14:reveal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908448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После окончания боев в Карелии мой прадед получил короткий отпуск и смог впервые с начала войны побывать в Ленинграде и увидеться с мамой, пережившей блокаду.</a:t>
            </a:r>
            <a:endParaRPr lang="ru-RU" sz="28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276656"/>
            <a:ext cx="3441994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94" y="2304906"/>
            <a:ext cx="264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019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0">
        <p14:reveal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3024336"/>
          </a:xfrm>
          <a:noFill/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В начале победного 1945 года </a:t>
            </a:r>
            <a:br>
              <a:rPr lang="ru-RU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</a:br>
            <a:r>
              <a:rPr lang="ru-RU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Николай Дмитриевич </a:t>
            </a:r>
            <a:r>
              <a:rPr lang="ru-RU" sz="28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/>
            </a:r>
            <a:br>
              <a:rPr lang="ru-RU" sz="2800" dirty="0">
                <a:solidFill>
                  <a:schemeClr val="bg1">
                    <a:lumMod val="85000"/>
                    <a:lumOff val="15000"/>
                  </a:schemeClr>
                </a:solidFill>
              </a:rPr>
            </a:br>
            <a:r>
              <a:rPr lang="ru-RU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воевал в Венгрии и Чехословакии. </a:t>
            </a:r>
            <a:br>
              <a:rPr lang="ru-RU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</a:br>
            <a:r>
              <a:rPr lang="ru-RU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За успешное руководство </a:t>
            </a:r>
            <a:br>
              <a:rPr lang="ru-RU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</a:br>
            <a:r>
              <a:rPr lang="ru-RU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и личное мужество его наградили </a:t>
            </a:r>
            <a:br>
              <a:rPr lang="ru-RU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</a:br>
            <a:r>
              <a:rPr lang="ru-RU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орденом Отечественной Войны.</a:t>
            </a:r>
            <a:endParaRPr lang="ru-RU" sz="28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87" y="3573016"/>
            <a:ext cx="8544638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76672"/>
            <a:ext cx="2772539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858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0">
        <p14:reveal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908448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Моя прабабушка Мушенкова (Пахомова) Антонина Ивановна конец войны провела в одном полку с Николаем Дмитриевичем. Узнав, куда переводят десантников, она самостоятельно приехала на фронт. </a:t>
            </a:r>
            <a:endParaRPr lang="ru-RU" sz="28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132856"/>
            <a:ext cx="4858143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085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0">
        <p14:reveal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440160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Мой прадедушка Мушенков Николай Дмитриевич родился 22 апреля 1923 года в деревне Лысовка Ельнинского района Смоленской области</a:t>
            </a:r>
            <a:endParaRPr lang="ru-RU" sz="28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026" name="Picture 2" descr="C:\Users\Станислав\Desktop\СТАС\ВДВ\Мушенков Н.Д. сканы\Лысов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1772816"/>
            <a:ext cx="6502400" cy="434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803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0">
        <p14:reveal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67276"/>
            <a:ext cx="8229600" cy="3600400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Служа в санитарной </a:t>
            </a:r>
            <a:r>
              <a:rPr lang="ru-RU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роте,</a:t>
            </a:r>
            <a:r>
              <a:rPr lang="ru-RU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</a:br>
            <a:r>
              <a:rPr lang="ru-RU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она выносила раненых </a:t>
            </a:r>
            <a:br>
              <a:rPr lang="ru-RU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</a:br>
            <a:r>
              <a:rPr lang="ru-RU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с поля боя и оказывала </a:t>
            </a:r>
            <a:br>
              <a:rPr lang="ru-RU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</a:br>
            <a:r>
              <a:rPr lang="ru-RU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им помощь. Гвардии старший </a:t>
            </a:r>
            <a:br>
              <a:rPr lang="ru-RU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</a:br>
            <a:r>
              <a:rPr lang="ru-RU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сержант Антонина Мушенкова </a:t>
            </a:r>
            <a:br>
              <a:rPr lang="ru-RU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</a:br>
            <a:r>
              <a:rPr lang="ru-RU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за время войны награждена </a:t>
            </a:r>
            <a:br>
              <a:rPr lang="ru-RU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</a:br>
            <a:r>
              <a:rPr lang="ru-RU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медалями «За боевые заслуги» </a:t>
            </a:r>
            <a:br>
              <a:rPr lang="ru-RU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</a:br>
            <a:r>
              <a:rPr lang="ru-RU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и «За отвагу»</a:t>
            </a:r>
            <a:endParaRPr lang="ru-RU" sz="28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677638"/>
            <a:ext cx="1765800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747" y="680936"/>
            <a:ext cx="1723402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49" y="4455199"/>
            <a:ext cx="8181100" cy="169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656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0">
        <p14:reveal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836440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В мирное время мой прадед продолжил служить Родине в Воздушно-Десантных Войсках. Он с отличием окончил Военную Академию имени Фрунзе.</a:t>
            </a:r>
            <a:endParaRPr lang="ru-RU" sz="28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9458" name="Picture 2" descr="C:\Users\Станислав\Desktop\СТАС\ВДВ\Мушенков Н.Д. сканы\img0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28" y="2276872"/>
            <a:ext cx="4865445" cy="34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Станислав\Desktop\СТАС\ВДВ\Мушенков Н.Д. сканы\img0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789856"/>
            <a:ext cx="3071813" cy="422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104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0">
        <p14:reveal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228928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Николай Дмитриевич </a:t>
            </a:r>
            <a:br>
              <a:rPr lang="ru-RU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</a:br>
            <a:r>
              <a:rPr lang="ru-RU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отдал службе в </a:t>
            </a:r>
            <a:br>
              <a:rPr lang="ru-RU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</a:br>
            <a:r>
              <a:rPr lang="ru-RU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Воздушно-Десантных Войсках </a:t>
            </a:r>
            <a:br>
              <a:rPr lang="ru-RU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</a:br>
            <a:r>
              <a:rPr lang="ru-RU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более сорока пяти лет. </a:t>
            </a:r>
            <a:r>
              <a:rPr lang="ru-RU" sz="28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</a:br>
            <a:r>
              <a:rPr lang="ru-RU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За это время он совершил </a:t>
            </a:r>
            <a:br>
              <a:rPr lang="ru-RU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</a:br>
            <a:r>
              <a:rPr lang="ru-RU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425 парашютных прыжка </a:t>
            </a:r>
            <a:br>
              <a:rPr lang="ru-RU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</a:br>
            <a:r>
              <a:rPr lang="ru-RU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с разных типов </a:t>
            </a:r>
            <a:br>
              <a:rPr lang="ru-RU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</a:br>
            <a:r>
              <a:rPr lang="ru-RU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летательных  аппаратов, </a:t>
            </a:r>
            <a:br>
              <a:rPr lang="ru-RU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</a:br>
            <a:r>
              <a:rPr lang="ru-RU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участвовал в операциях</a:t>
            </a:r>
            <a:br>
              <a:rPr lang="ru-RU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</a:br>
            <a:r>
              <a:rPr lang="ru-RU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по вводу</a:t>
            </a:r>
            <a:r>
              <a:rPr lang="ru-RU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Советских</a:t>
            </a:r>
            <a:br>
              <a:rPr lang="ru-RU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</a:br>
            <a:r>
              <a:rPr lang="ru-RU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войск в Чехословакию в 1968 г.</a:t>
            </a:r>
            <a:br>
              <a:rPr lang="ru-RU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</a:br>
            <a:r>
              <a:rPr lang="ru-RU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и в Афганистан в 1978 г., </a:t>
            </a:r>
            <a:br>
              <a:rPr lang="ru-RU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</a:br>
            <a:r>
              <a:rPr lang="ru-RU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занимал высокие командные</a:t>
            </a:r>
            <a:br>
              <a:rPr lang="ru-RU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</a:br>
            <a:r>
              <a:rPr lang="ru-RU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и штабные должности.</a:t>
            </a:r>
            <a:endParaRPr lang="ru-RU" sz="28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0482" name="Picture 2" descr="C:\Users\Станислав\Desktop\СТАС\ВДВ\Мушенков Н.Д. сканы\img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764704"/>
            <a:ext cx="3389269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658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0">
        <p14:reveal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951" y="404664"/>
            <a:ext cx="4409214" cy="30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242" y="3572736"/>
            <a:ext cx="4540633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3559830" cy="50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672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0">
        <p14:reveal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836440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После выхода на пенсию </a:t>
            </a:r>
            <a:r>
              <a:rPr lang="ru-RU" sz="28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Н</a:t>
            </a:r>
            <a:r>
              <a:rPr lang="ru-RU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иколай Дмитриевич много времени и сил отдал поиску, перезахоронению  и восстановлению памяти безвестно погибших бойцов.</a:t>
            </a:r>
            <a:endParaRPr lang="ru-RU" sz="28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1507" name="Picture 3" descr="C:\Users\Станислав\Desktop\СТАС\ВДВ\Мушенков Н.Д. сканы\img1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2060848"/>
            <a:ext cx="7232295" cy="43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488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0">
        <p14:reveal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08720"/>
            <a:ext cx="7427286" cy="47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286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0">
        <p14:reveal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76672"/>
            <a:ext cx="4204233" cy="6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9225" y="-4348163"/>
            <a:ext cx="1619934" cy="39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27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0">
        <p14:reveal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8087" y="476672"/>
            <a:ext cx="2328362" cy="576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556792"/>
            <a:ext cx="2683000" cy="324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4006" y="2492672"/>
            <a:ext cx="2690632" cy="17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04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0">
        <p14:reveal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936104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Семья Мушенковых переехала в город Ленинград когда моему прадедушке было четыре года. </a:t>
            </a:r>
            <a:endParaRPr lang="ru-RU" sz="28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26" y="1484784"/>
            <a:ext cx="7205940" cy="47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093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0">
        <p14:reveal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1899" y="404664"/>
            <a:ext cx="8229600" cy="3024336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Когда началась Великая Отечественная Война Николай Дмитриевич работал сварщиком на заводе. В начале июля 1941 года в восемнадцатилетнем возрасте он добровольно вступил в ряды Красной Армии рядовым полит.бойцом.</a:t>
            </a:r>
            <a:br>
              <a:rPr lang="ru-RU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</a:br>
            <a:endParaRPr lang="ru-RU" sz="28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13" y="3337712"/>
            <a:ext cx="2776187" cy="29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085712"/>
            <a:ext cx="1769234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http://sannews.com.ua/wp-content/uploads/2014/01/%D0%A0%D0%BE%D0%B4%D0%B8%D0%BD%D0%B0-%D0%BC%D0%B0%D1%82%D1%8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392" y="3460292"/>
            <a:ext cx="2022756" cy="28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616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0">
        <p14:reveal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219200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Первое «боевое крещение» мой прадед принял на своей малой родине – Смоленской области.  Здесь в июле 1941 года он был тяжело ранен.</a:t>
            </a:r>
            <a:endParaRPr lang="ru-RU" sz="28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4" y="1700808"/>
            <a:ext cx="6613750" cy="46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765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0">
        <p14:reveal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764432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После лечения в госпитале Николай Дмитриевич воевал в декабре 1941 года на Юго-Западном фронте возле Ростова-на-Дону. Здесь он вновь был тяжело ранен в руку и ногу.</a:t>
            </a:r>
            <a:endParaRPr lang="ru-RU" sz="28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132856"/>
            <a:ext cx="4821442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45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0">
        <p14:reveal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368152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В 1942 году мой прадед учился военному делу . После окончании курсов он получил звание младшего лейтенанта и  командовал пулеметным взводом.</a:t>
            </a:r>
            <a:endParaRPr lang="ru-RU" sz="28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146" name="Picture 2" descr="C:\Users\Станислав\Desktop\СТАС\ВДВ\Мушенков Н.Д. сканы\img1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916832"/>
            <a:ext cx="3368873" cy="41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274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0">
        <p14:reveal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В 1943 году Николай Дмитриевич попадает в гвардейские Воздушно-Десантные Войска. </a:t>
            </a:r>
            <a:endParaRPr lang="ru-RU" sz="28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789040"/>
            <a:ext cx="6200775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686" y="1349657"/>
            <a:ext cx="5953125" cy="233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7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0">
        <p14:reveal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332384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Десантники активно готовились к боям – совершали парашютные прыжки, учились преодолевать реки и другие преграды.</a:t>
            </a:r>
            <a:endParaRPr lang="ru-RU" sz="28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44823"/>
            <a:ext cx="3508072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844823"/>
            <a:ext cx="2952791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47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0">
        <p14:reveal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359</TotalTime>
  <Words>641</Words>
  <Application>Microsoft Office PowerPoint</Application>
  <PresentationFormat>Экран (4:3)</PresentationFormat>
  <Paragraphs>25</Paragraphs>
  <Slides>27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1" baseType="lpstr">
      <vt:lpstr>Calibri</vt:lpstr>
      <vt:lpstr>Constantia</vt:lpstr>
      <vt:lpstr>Wingdings 2</vt:lpstr>
      <vt:lpstr>Бумажная</vt:lpstr>
      <vt:lpstr>История моей семьи в истории моей Родины</vt:lpstr>
      <vt:lpstr>Мой прадедушка Мушенков Николай Дмитриевич родился 22 апреля 1923 года в деревне Лысовка Ельнинского района Смоленской области</vt:lpstr>
      <vt:lpstr>Семья Мушенковых переехала в город Ленинград когда моему прадедушке было четыре года. </vt:lpstr>
      <vt:lpstr>Когда началась Великая Отечественная Война Николай Дмитриевич работал сварщиком на заводе. В начале июля 1941 года в восемнадцатилетнем возрасте он добровольно вступил в ряды Красной Армии рядовым полит.бойцом. </vt:lpstr>
      <vt:lpstr>Первое «боевое крещение» мой прадед принял на своей малой родине – Смоленской области.  Здесь в июле 1941 года он был тяжело ранен.</vt:lpstr>
      <vt:lpstr>После лечения в госпитале Николай Дмитриевич воевал в декабре 1941 года на Юго-Западном фронте возле Ростова-на-Дону. Здесь он вновь был тяжело ранен в руку и ногу.</vt:lpstr>
      <vt:lpstr>В 1942 году мой прадед учился военному делу . После окончании курсов он получил звание младшего лейтенанта и  командовал пулеметным взводом.</vt:lpstr>
      <vt:lpstr>В 1943 году Николай Дмитриевич попадает в гвардейские Воздушно-Десантные Войска. </vt:lpstr>
      <vt:lpstr>Десантники активно готовились к боям – совершали парашютные прыжки, учились преодолевать реки и другие преграды.</vt:lpstr>
      <vt:lpstr>В 1943 году военная часть, в которой служил мой прадед, располагалась возле подмосковного города Звенигород. Здесь Николай Дмитриевич познакомился со своей будущей женой Антониной Ивановной. К сожалению, война скоро разлучила их. Командование послало лучшие парашютно-десантные части на Карельский фронт.</vt:lpstr>
      <vt:lpstr>Летом 1944 года Николай Дмитриевич участвовал в освобождении Карелии. Трехсотый воздушно-десантный полк, в котором он был начальником штаба второго батальона одним из первых с боем переправился через широкую реку Свирь . </vt:lpstr>
      <vt:lpstr>На занятом врагом лесистом берегу этой реки была создана сильная линия обороны – были построены железобетонные огневые точки, в которых укрывались пушки и пулеметы, а немецкие и финские солдаты находились в глубоких траншеях. Перед началом наступления наша авиация и артиллерия три часа обстреливали противоположный берег, уничтожая долговременные укрепления врага. Но многие замаскированные огневые точки уцелели. </vt:lpstr>
      <vt:lpstr>Чтобы обнаружить их, был разработан план ложной переправы – перед началом общего наступления добровольцы должны были переплыть реку на плотах и лодках с муляжами орудий и чучелами солдат. Противник, увидев эту переправу, начал бы использовать все свои замаскированные силы, а наши наводчики орудий смогли их засечь и уничтожить. Двадцать бойцов из батальона, начальником штаба которого был мой прадед вызвались совершить этот подвиг. Все они преодолели под огнем врага широкую реку Свирь и позволили артиллерии добить проснувшиеся немецко-финские орудия. </vt:lpstr>
      <vt:lpstr>За подготовку  и проведение  этой переправы  Николай Дмитриевич  получил свою первую награду  – орден Красной Звезды.</vt:lpstr>
      <vt:lpstr>Развивая наступление, наши войска уходили все дальше на север Карелии. Новым заданием для второго батальона трехсотого полка было овладение станцией Лоймола – важным железнодорожным узлом. Во время атаки немецко-финским войскам удалось окружить наших бойцов. Неделю провели они в котле. Заканчивалась еда и патроны. Многие воины не спали по несколько дней, так как атаки продолжались и днем, и ночью. Для выхода из окружения штаб разработал план. Ночью десантники-разведчики бесшумно обезвредили вражеских часовых и все находившиеся в окружении дружной атакой стали пробиваться из котла. Наступление было неожиданным для противника – он и не думал, что изнуренные долгой осадой бойцы найдут силы для атаки. </vt:lpstr>
      <vt:lpstr>За бой у станции Лоймола и выход из окружения  Николай Дмитриевич  получил  второй орден Красной звезды </vt:lpstr>
      <vt:lpstr>После окончания боев в Карелии мой прадед получил короткий отпуск и смог впервые с начала войны побывать в Ленинграде и увидеться с мамой, пережившей блокаду.</vt:lpstr>
      <vt:lpstr>В начале победного 1945 года  Николай Дмитриевич  воевал в Венгрии и Чехословакии.  За успешное руководство  и личное мужество его наградили  орденом Отечественной Войны.</vt:lpstr>
      <vt:lpstr>Моя прабабушка Мушенкова (Пахомова) Антонина Ивановна конец войны провела в одном полку с Николаем Дмитриевичем. Узнав, куда переводят десантников, она самостоятельно приехала на фронт. </vt:lpstr>
      <vt:lpstr>Служа в санитарной роте,  она выносила раненых  с поля боя и оказывала  им помощь. Гвардии старший  сержант Антонина Мушенкова  за время войны награждена  медалями «За боевые заслуги»  и «За отвагу»</vt:lpstr>
      <vt:lpstr>В мирное время мой прадед продолжил служить Родине в Воздушно-Десантных Войсках. Он с отличием окончил Военную Академию имени Фрунзе.</vt:lpstr>
      <vt:lpstr>Николай Дмитриевич  отдал службе в  Воздушно-Десантных Войсках  более сорока пяти лет.   За это время он совершил  425 парашютных прыжка  с разных типов  летательных  аппаратов,  участвовал в операциях по вводу Советских  войск в Чехословакию в 1968 г.  и в Афганистан в 1978 г.,  занимал высокие командные  и штабные должности.</vt:lpstr>
      <vt:lpstr>Презентация PowerPoint</vt:lpstr>
      <vt:lpstr>После выхода на пенсию Николай Дмитриевич много времени и сил отдал поиску, перезахоронению  и восстановлению памяти безвестно погибших бойцов.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История моей семьи в истории моей Родины</dc:title>
  <dc:creator>Станислав</dc:creator>
  <cp:lastModifiedBy>user</cp:lastModifiedBy>
  <cp:revision>31</cp:revision>
  <dcterms:created xsi:type="dcterms:W3CDTF">2015-11-04T13:45:33Z</dcterms:created>
  <dcterms:modified xsi:type="dcterms:W3CDTF">2015-11-04T21:55:58Z</dcterms:modified>
</cp:coreProperties>
</file>