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D835-7881-4730-9C90-285386C7F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BDCF-33C8-4B5A-80DC-55622E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D835-7881-4730-9C90-285386C7F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BDCF-33C8-4B5A-80DC-55622E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D835-7881-4730-9C90-285386C7F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BDCF-33C8-4B5A-80DC-55622E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D835-7881-4730-9C90-285386C7F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BDCF-33C8-4B5A-80DC-55622E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D835-7881-4730-9C90-285386C7F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BDCF-33C8-4B5A-80DC-55622E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D835-7881-4730-9C90-285386C7F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BDCF-33C8-4B5A-80DC-55622E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D835-7881-4730-9C90-285386C7F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BDCF-33C8-4B5A-80DC-55622E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D835-7881-4730-9C90-285386C7F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BDCF-33C8-4B5A-80DC-55622E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D835-7881-4730-9C90-285386C7F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BDCF-33C8-4B5A-80DC-55622E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D835-7881-4730-9C90-285386C7F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BDCF-33C8-4B5A-80DC-55622E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D835-7881-4730-9C90-285386C7F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BDCF-33C8-4B5A-80DC-55622E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D835-7881-4730-9C90-285386C7F50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BDCF-33C8-4B5A-80DC-55622E555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AGReverance" pitchFamily="2" charset="0"/>
              </a:rPr>
              <a:t>«История моей семьи в истории моей Родины»</a:t>
            </a:r>
            <a:endParaRPr lang="ru-RU" dirty="0">
              <a:latin typeface="AGReveranc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 w="571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latin typeface="AGReverance" pitchFamily="2" charset="0"/>
              </a:rPr>
              <a:t>Проект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AGReverance" pitchFamily="2" charset="0"/>
              </a:rPr>
              <a:t>ученицы 2 «А» класса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AGReverance" pitchFamily="2" charset="0"/>
              </a:rPr>
              <a:t>Сорокиной Анны</a:t>
            </a:r>
            <a:endParaRPr lang="ru-RU" i="1" dirty="0">
              <a:solidFill>
                <a:schemeClr val="bg1"/>
              </a:solidFill>
              <a:latin typeface="AGReveran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bg1"/>
                </a:solidFill>
              </a:rPr>
              <a:t>Может быть, поэтому дедушка Саша стал художником. Он рисует животных, костюмные и исторические сцены, и достаточно знаменит в этой сфере. На этом фото он на своей выставке…</a:t>
            </a:r>
            <a:endParaRPr lang="ru-RU" sz="18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Выставка в ЦД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7118411" cy="5032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А вот так дедушка работает…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За работой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6444208" cy="45557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 descr="Грос-Папа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276872"/>
            <a:ext cx="2814059" cy="42210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chemeClr val="bg1"/>
                </a:solidFill>
              </a:rPr>
              <a:t>Как вы видите, все мои предки были очень старательными и работящими людьми.  Моя мама пишет детские книги, работает на радио и в музее, где учит детей литературе. Я стараюсь помогать ей, как могу… На работу мы почти всегда ездим вместе, и я выполняю все ее поручения. Так что, можно сказать, с 6 лет я уже немножко работаю.</a:t>
            </a:r>
            <a:endParaRPr lang="ru-RU" sz="18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rybu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3"/>
            <a:ext cx="4087372" cy="28803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 descr="заняти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888432" cy="25912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 descr="занятия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149080"/>
            <a:ext cx="3635896" cy="24229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 descr="занятия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005064"/>
            <a:ext cx="4032448" cy="26872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960440"/>
          </a:xfrm>
          <a:ln w="38100">
            <a:solidFill>
              <a:schemeClr val="bg2">
                <a:lumMod val="40000"/>
                <a:lumOff val="60000"/>
              </a:schemeClr>
            </a:solidFill>
          </a:ln>
          <a:scene3d>
            <a:camera prst="perspectiveContrastingRightFacing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0" algn="l">
              <a:spcBef>
                <a:spcPts val="0"/>
              </a:spcBef>
            </a:pPr>
            <a:r>
              <a:rPr lang="ru-RU" sz="4000" i="1" dirty="0" smtClean="0">
                <a:latin typeface="AGReverance" pitchFamily="2" charset="0"/>
              </a:rPr>
              <a:t>Эпиграф:</a:t>
            </a:r>
            <a:br>
              <a:rPr lang="ru-RU" sz="4000" i="1" dirty="0" smtClean="0">
                <a:latin typeface="AGReverance" pitchFamily="2" charset="0"/>
              </a:rPr>
            </a:br>
            <a:r>
              <a:rPr lang="ru-RU" sz="4000" i="1" dirty="0">
                <a:latin typeface="AGReverance" pitchFamily="2" charset="0"/>
              </a:rPr>
              <a:t/>
            </a:r>
            <a:br>
              <a:rPr lang="ru-RU" sz="4000" i="1" dirty="0">
                <a:latin typeface="AGReverance" pitchFamily="2" charset="0"/>
              </a:rPr>
            </a:br>
            <a:r>
              <a:rPr lang="ru-RU" sz="4000" i="1" dirty="0" smtClean="0">
                <a:latin typeface="AGReverance" pitchFamily="2" charset="0"/>
              </a:rPr>
              <a:t>«Не знать истории – значит всегда быть ребёнком…»</a:t>
            </a:r>
            <a:br>
              <a:rPr lang="ru-RU" sz="4000" i="1" dirty="0" smtClean="0">
                <a:latin typeface="AGReverance" pitchFamily="2" charset="0"/>
              </a:rPr>
            </a:br>
            <a:r>
              <a:rPr lang="ru-RU" sz="4000" i="1" dirty="0" smtClean="0">
                <a:latin typeface="AGReverance" pitchFamily="2" charset="0"/>
              </a:rPr>
              <a:t>Цицерон</a:t>
            </a:r>
            <a:endParaRPr lang="ru-RU" sz="4000" i="1" dirty="0">
              <a:latin typeface="AGReverance" pitchFamily="2" charset="0"/>
            </a:endParaRPr>
          </a:p>
        </p:txBody>
      </p:sp>
      <p:pic>
        <p:nvPicPr>
          <p:cNvPr id="3" name="Рисунок 2" descr="цицер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780928"/>
            <a:ext cx="2736304" cy="3423996"/>
          </a:xfrm>
          <a:prstGeom prst="roundRect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</a:ln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Это самое старое фото в нашем семейном архиве. На нём мой прапрапрадедушка Иван Дерягин с женой и маленькой дочкой Марией. Он был купцом, торговал  в лавке тканями, лентами и кружевами. После революции его «раскулачили» – сперва отобрали всё имущество, а потом и отправили в тюрьму. Но на этом фото они ещё счастливы.</a:t>
            </a:r>
            <a:endParaRPr lang="ru-RU" sz="16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prababus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326416" cy="488061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тка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416424" cy="2313407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кружев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293096"/>
            <a:ext cx="2471194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i="1" dirty="0" smtClean="0"/>
              <a:t>А этому похвальному листу 103 года. Его получила другая моя прапрабабушка, Анна, за отличные успехи в учёбе. Но ей пришлось бросить школу, чтобы работать нянькой в богатом доме и помогать семье. Это были тяжёлые времена для всех – начало 20-го века…</a:t>
            </a:r>
            <a:endParaRPr lang="ru-RU" sz="2000" i="1" dirty="0"/>
          </a:p>
        </p:txBody>
      </p:sp>
      <p:pic>
        <p:nvPicPr>
          <p:cNvPr id="3" name="Рисунок 2" descr="Похвальный ли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6914716" cy="485181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А это мой прапрадедушка Фёдор. В Первую мировую войну он, ещё молодой, служил в казачьих войсках. Пуля просвистела совсем рядом и убила командира, а прапрадедушка чудом остался жив. Потом он работал в театре.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Дедушка Фёдор Игнатьевич Дёгтев  казак в чине вахмистра Войска Донского 1915 год .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984776" cy="493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9050">
            <a:solidFill>
              <a:schemeClr val="bg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bg1"/>
                </a:solidFill>
              </a:rPr>
              <a:t>А это моя прапрабабушка Матрёна. Говорят, она была очень красивой. Однажды она шла к колодцу за водой, её увидел художник и нарисовал. Эта картина одно время даже висела на выставке в Третьяковской галерее.</a:t>
            </a:r>
            <a:endParaRPr lang="ru-RU" sz="18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мтар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298160" cy="4708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5936" y="1700808"/>
            <a:ext cx="2016224" cy="46085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Мы никогда не видели той картины, но, может быть, это она?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Еще говорят, что жених Матрены так любил ее, что застрелился от горя, когда ее выдали замуж за другого. А она дожила до старости и родила 10 детей.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коромысло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628800"/>
            <a:ext cx="2504326" cy="4992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Вторая мировая война тоже не прошла мимо нашей семьи. </a:t>
            </a:r>
            <a:r>
              <a:rPr lang="ru-RU" sz="2000" i="1" dirty="0" smtClean="0">
                <a:solidFill>
                  <a:schemeClr val="bg1"/>
                </a:solidFill>
              </a:rPr>
              <a:t>Прадедушка </a:t>
            </a:r>
            <a:r>
              <a:rPr lang="ru-RU" sz="2000" i="1" dirty="0" smtClean="0">
                <a:solidFill>
                  <a:schemeClr val="bg1"/>
                </a:solidFill>
              </a:rPr>
              <a:t>и </a:t>
            </a:r>
            <a:r>
              <a:rPr lang="ru-RU" sz="2000" i="1" dirty="0" smtClean="0">
                <a:solidFill>
                  <a:schemeClr val="bg1"/>
                </a:solidFill>
              </a:rPr>
              <a:t>прабабушка </a:t>
            </a:r>
            <a:r>
              <a:rPr lang="ru-RU" sz="2000" i="1" dirty="0" smtClean="0">
                <a:solidFill>
                  <a:schemeClr val="bg1"/>
                </a:solidFill>
              </a:rPr>
              <a:t>тогда были совсем молодыми и трудились в тылу. Они познакомились на самолётном заводе, где </a:t>
            </a:r>
            <a:r>
              <a:rPr lang="ru-RU" sz="2000" i="1" dirty="0" smtClean="0">
                <a:solidFill>
                  <a:schemeClr val="bg1"/>
                </a:solidFill>
              </a:rPr>
              <a:t>прадедушка </a:t>
            </a:r>
            <a:r>
              <a:rPr lang="ru-RU" sz="2000" i="1" dirty="0" smtClean="0">
                <a:solidFill>
                  <a:schemeClr val="bg1"/>
                </a:solidFill>
              </a:rPr>
              <a:t>Саша ремонтировал приборы в кабинах, а </a:t>
            </a:r>
            <a:r>
              <a:rPr lang="ru-RU" sz="2000" i="1" dirty="0" smtClean="0">
                <a:solidFill>
                  <a:schemeClr val="bg1"/>
                </a:solidFill>
              </a:rPr>
              <a:t>прабабушка </a:t>
            </a:r>
            <a:r>
              <a:rPr lang="ru-RU" sz="2000" i="1" dirty="0" smtClean="0">
                <a:solidFill>
                  <a:schemeClr val="bg1"/>
                </a:solidFill>
              </a:rPr>
              <a:t>Аня обтягивала тканью огромные крылья самолётов. В 14 лет они уже делали такую сложную работу.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Degtev Alexandr Fiodor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2592288" cy="4559052"/>
          </a:xfrm>
          <a:prstGeom prst="rect">
            <a:avLst/>
          </a:prstGeom>
        </p:spPr>
      </p:pic>
      <p:pic>
        <p:nvPicPr>
          <p:cNvPr id="4" name="Рисунок 3" descr="Savina Anna Nikolaev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060848"/>
            <a:ext cx="3506720" cy="266988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самол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581128"/>
            <a:ext cx="4464496" cy="1793430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2843808" y="2060848"/>
            <a:ext cx="2160240" cy="22322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Здесь </a:t>
            </a:r>
            <a:r>
              <a:rPr lang="ru-RU" sz="1400" i="1" dirty="0" smtClean="0">
                <a:solidFill>
                  <a:schemeClr val="bg1"/>
                </a:solidFill>
              </a:rPr>
              <a:t>прадедушка </a:t>
            </a:r>
            <a:r>
              <a:rPr lang="ru-RU" sz="1400" i="1" dirty="0" smtClean="0">
                <a:solidFill>
                  <a:schemeClr val="bg1"/>
                </a:solidFill>
              </a:rPr>
              <a:t>уже вместе с их двумя детьми, а </a:t>
            </a:r>
            <a:r>
              <a:rPr lang="ru-RU" sz="1400" i="1" dirty="0" smtClean="0">
                <a:solidFill>
                  <a:schemeClr val="bg1"/>
                </a:solidFill>
              </a:rPr>
              <a:t>прабабушка </a:t>
            </a:r>
            <a:r>
              <a:rPr lang="ru-RU" sz="1400" i="1" dirty="0" smtClean="0">
                <a:solidFill>
                  <a:schemeClr val="bg1"/>
                </a:solidFill>
              </a:rPr>
              <a:t>еще совсем молодая… </a:t>
            </a:r>
            <a:r>
              <a:rPr lang="ru-RU" sz="1400" i="1" dirty="0" smtClean="0">
                <a:solidFill>
                  <a:schemeClr val="bg1"/>
                </a:solidFill>
              </a:rPr>
              <a:t>Прадедушка </a:t>
            </a:r>
            <a:r>
              <a:rPr lang="ru-RU" sz="1400" i="1" dirty="0" smtClean="0">
                <a:solidFill>
                  <a:schemeClr val="bg1"/>
                </a:solidFill>
              </a:rPr>
              <a:t>был человек-золотые руки: сам построил дом, собрал радио, телевизор…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2700"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Другой мой </a:t>
            </a:r>
            <a:r>
              <a:rPr lang="ru-RU" sz="2400" i="1" dirty="0" smtClean="0">
                <a:solidFill>
                  <a:schemeClr val="bg1"/>
                </a:solidFill>
              </a:rPr>
              <a:t>прадедушка</a:t>
            </a:r>
            <a:r>
              <a:rPr lang="ru-RU" sz="2400" i="1" dirty="0" smtClean="0">
                <a:solidFill>
                  <a:schemeClr val="bg1"/>
                </a:solidFill>
              </a:rPr>
              <a:t>, Миша, унаследовал за своим отцом профессию портного. Он был военным портным очень высокого уровня – шил мундиры и навешивал ордена космонавтам (Гагарину, Леонову, Титову), генеральному секретарю Брежневу. Он также шил знаменитый белый мундир для князя Андрея Болконского в фильме «Война и мир»…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ми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2595569" cy="4077071"/>
          </a:xfrm>
          <a:prstGeom prst="rect">
            <a:avLst/>
          </a:prstGeom>
        </p:spPr>
      </p:pic>
      <p:pic>
        <p:nvPicPr>
          <p:cNvPr id="4" name="Рисунок 3" descr="брежн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564904"/>
            <a:ext cx="1782272" cy="2209428"/>
          </a:xfrm>
          <a:prstGeom prst="rect">
            <a:avLst/>
          </a:prstGeom>
        </p:spPr>
      </p:pic>
      <p:pic>
        <p:nvPicPr>
          <p:cNvPr id="5" name="Рисунок 4" descr="гагарин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564904"/>
            <a:ext cx="2448272" cy="1530527"/>
          </a:xfrm>
          <a:prstGeom prst="rect">
            <a:avLst/>
          </a:prstGeom>
        </p:spPr>
      </p:pic>
      <p:pic>
        <p:nvPicPr>
          <p:cNvPr id="6" name="Рисунок 5" descr="болконск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221088"/>
            <a:ext cx="3726185" cy="2453723"/>
          </a:xfrm>
          <a:prstGeom prst="rect">
            <a:avLst/>
          </a:prstGeom>
        </p:spPr>
      </p:pic>
      <p:pic>
        <p:nvPicPr>
          <p:cNvPr id="7" name="Рисунок 6" descr="болконский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5013176"/>
            <a:ext cx="2442373" cy="1393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А это усадьба Свиблово. Когда-то здесь гостили Карамзин и Пушкин, сейчас это исторический памятник. А ещё прямо в этом здании родился… мой дедушка Саша. После войны в усадьбу селили людей, как в бараки. Там он провел все свое детство, играя, что где-то за резной решеткой старинного камина спрятан клад.</a:t>
            </a:r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свибло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7956376" cy="403244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562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«История моей семьи в истории моей Родины»</vt:lpstr>
      <vt:lpstr>Эпиграф:  «Не знать истории – значит всегда быть ребёнком…» Цицерон</vt:lpstr>
      <vt:lpstr>Это самое старое фото в нашем семейном архиве. На нём мой прапрапрадедушка Иван Дерягин с женой и маленькой дочкой Марией. Он был купцом, торговал  в лавке тканями, лентами и кружевами. После революции его «раскулачили» – сперва отобрали всё имущество, а потом и отправили в тюрьму. Но на этом фото они ещё счастливы.</vt:lpstr>
      <vt:lpstr>А этому похвальному листу 103 года. Его получила другая моя прапрабабушка, Анна, за отличные успехи в учёбе. Но ей пришлось бросить школу, чтобы работать нянькой в богатом доме и помогать семье. Это были тяжёлые времена для всех – начало 20-го века…</vt:lpstr>
      <vt:lpstr>А это мой прапрадедушка Фёдор. В Первую мировую войну он, ещё молодой, служил в казачьих войсках. Пуля просвистела совсем рядом и убила командира, а прапрадедушка чудом остался жив. Потом он работал в театре.</vt:lpstr>
      <vt:lpstr>А это моя прапрабабушка Матрёна. Говорят, она была очень красивой. Однажды она шла к колодцу за водой, её увидел художник и нарисовал. Эта картина одно время даже висела на выставке в Третьяковской галерее.</vt:lpstr>
      <vt:lpstr>Вторая мировая война тоже не прошла мимо нашей семьи. Прадедушка и прабабушка тогда были совсем молодыми и трудились в тылу. Они познакомились на самолётном заводе, где прадедушка Саша ремонтировал приборы в кабинах, а прабабушка Аня обтягивала тканью огромные крылья самолётов. В 14 лет они уже делали такую сложную работу.</vt:lpstr>
      <vt:lpstr>Другой мой прадедушка, Миша, унаследовал за своим отцом профессию портного. Он был военным портным очень высокого уровня – шил мундиры и навешивал ордена космонавтам (Гагарину, Леонову, Титову), генеральному секретарю Брежневу. Он также шил знаменитый белый мундир для князя Андрея Болконского в фильме «Война и мир»…</vt:lpstr>
      <vt:lpstr>А это усадьба Свиблово. Когда-то здесь гостили Карамзин и Пушкин, сейчас это исторический памятник. А ещё прямо в этом здании родился… мой дедушка Саша. После войны в усадьбу селили людей, как в бараки. Там он провел все свое детство, играя, что где-то за резной решеткой старинного камина спрятан клад.</vt:lpstr>
      <vt:lpstr>Может быть, поэтому дедушка Саша стал художником. Он рисует животных, костюмные и исторические сцены, и достаточно знаменит в этой сфере. На этом фото он на своей выставке…</vt:lpstr>
      <vt:lpstr>А вот так дедушка работает…</vt:lpstr>
      <vt:lpstr>Как вы видите, все мои предки были очень старательными и работящими людьми.  Моя мама пишет детские книги, работает на радио и в музее, где учит детей литературе. Я стараюсь помогать ей, как могу… На работу мы почти всегда ездим вместе, и я выполняю все ее поручения. Так что, можно сказать, с 6 лет я уже немножко работаю.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«История моей семьи в истории моей Родины»</dc:title>
  <dc:creator>Валя</dc:creator>
  <cp:lastModifiedBy>Валя</cp:lastModifiedBy>
  <cp:revision>54</cp:revision>
  <dcterms:created xsi:type="dcterms:W3CDTF">2015-11-08T11:15:59Z</dcterms:created>
  <dcterms:modified xsi:type="dcterms:W3CDTF">2015-11-09T20:30:14Z</dcterms:modified>
</cp:coreProperties>
</file>