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D76A830E-914C-437B-ABFD-6C355841704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57D536D7-586F-4D05-BA0B-62072243B70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3A9628-602D-4115-8771-05EC82D02B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C4C63-4E10-4910-BC9F-25A08C65C2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A53F4-9621-4FCC-82A7-E4131BE7D2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14F5C-340D-45DD-A9DD-BBCB979DA9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CB9A-873F-46C7-A407-360B7C511A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46EA6-CC8A-4FA9-8600-2C524DB217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E439-2912-42D1-A712-2037067235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93C45-4BE2-4AB2-8E59-B55D082930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FE914-B2BC-4C53-B60E-981D30865C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DBB5-8E34-4A96-9946-304B28FB72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B734-D998-4007-B1D6-8E5254CD1A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B8594CED-F294-4AB2-9BDE-5E83B3E717D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87824" y="332656"/>
            <a:ext cx="5949280" cy="4896544"/>
          </a:xfrm>
        </p:spPr>
        <p:txBody>
          <a:bodyPr/>
          <a:lstStyle/>
          <a:p>
            <a:pPr algn="ctr"/>
            <a:r>
              <a:rPr lang="ru-RU" dirty="0" smtClean="0"/>
              <a:t>ВЕТЕРАН ВЕЛИКОЙ ОТЕЧЕСТВЕННОЙ ВОЙНЫ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Булин-Соколов</a:t>
            </a:r>
            <a:r>
              <a:rPr lang="ru-RU" b="1" dirty="0"/>
              <a:t> Михаил Николаевич</a:t>
            </a:r>
            <a:endParaRPr lang="ru-RU" dirty="0"/>
          </a:p>
        </p:txBody>
      </p:sp>
      <p:pic>
        <p:nvPicPr>
          <p:cNvPr id="7" name="Рисунок 6" descr="фото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2520280" cy="37793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5661248"/>
            <a:ext cx="781236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Презентацию подготовила </a:t>
            </a:r>
            <a:r>
              <a:rPr lang="ru-RU" dirty="0" smtClean="0">
                <a:solidFill>
                  <a:srgbClr val="FFFF00"/>
                </a:solidFill>
              </a:rPr>
              <a:t>ученица 2 класса «Г» ГБОУ СОШ № 629</a:t>
            </a:r>
          </a:p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Янчилина</a:t>
            </a:r>
            <a:r>
              <a:rPr lang="ru-RU" dirty="0" smtClean="0">
                <a:solidFill>
                  <a:srgbClr val="FFFF00"/>
                </a:solidFill>
              </a:rPr>
              <a:t> Алина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Михаил Николаевич – прадедушка </a:t>
            </a:r>
            <a:r>
              <a:rPr lang="ru-RU" dirty="0" err="1" smtClean="0"/>
              <a:t>Янчилиной</a:t>
            </a:r>
            <a:r>
              <a:rPr lang="ru-RU" dirty="0" smtClean="0"/>
              <a:t> Алины</a:t>
            </a:r>
            <a:endParaRPr lang="ru-RU" dirty="0"/>
          </a:p>
        </p:txBody>
      </p:sp>
      <p:pic>
        <p:nvPicPr>
          <p:cNvPr id="4" name="Содержимое 3" descr="Изображение 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3394472" cy="4525963"/>
          </a:xfr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499992" y="2403755"/>
            <a:ext cx="35283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Ростов-на-Дону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25.09.1918 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Умер 06.06.1996 г.</a:t>
            </a:r>
            <a:endParaRPr kumimoji="1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6165304"/>
            <a:ext cx="2486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Подполковник</a:t>
            </a:r>
            <a:r>
              <a:rPr lang="ru-RU" dirty="0">
                <a:solidFill>
                  <a:schemeClr val="bg2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Служил в 3-ем авиационном полку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Военная техника Все о военной технике второй мировой войны С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01563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Тяжелые бомбардировщики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Библиотека изображений &quot;РИА Новости&quot; :: Фото :: Историческое :: Войны, конфликты :: 1960-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68352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Прошел всю войну. </a:t>
            </a:r>
            <a:endParaRPr lang="ru-RU" dirty="0" smtClean="0"/>
          </a:p>
          <a:p>
            <a:r>
              <a:rPr lang="ru-RU" dirty="0" smtClean="0"/>
              <a:t>Имеет </a:t>
            </a:r>
            <a:r>
              <a:rPr lang="ru-RU" dirty="0"/>
              <a:t>большое количество боевых вылетов и боевых наград. </a:t>
            </a:r>
            <a:endParaRPr lang="ru-RU" dirty="0" smtClean="0"/>
          </a:p>
          <a:p>
            <a:r>
              <a:rPr lang="ru-RU" dirty="0" smtClean="0"/>
              <a:t>Бомбил </a:t>
            </a:r>
            <a:r>
              <a:rPr lang="ru-RU" dirty="0"/>
              <a:t>фашистов, совершал транспортировку грузов в тыл врага, к своим войскам и партизанам, забирал раненых, производил воздушную разведку и т.д.</a:t>
            </a:r>
          </a:p>
          <a:p>
            <a:endParaRPr lang="ru-RU" dirty="0"/>
          </a:p>
        </p:txBody>
      </p:sp>
      <p:pic>
        <p:nvPicPr>
          <p:cNvPr id="50178" name="Picture 2" descr="Библиотека изображений &quot;РИА Новости&quot; :: Фото :: Историческое :: 1960-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99691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556792"/>
            <a:ext cx="5682208" cy="4824536"/>
          </a:xfrm>
        </p:spPr>
        <p:txBody>
          <a:bodyPr/>
          <a:lstStyle/>
          <a:p>
            <a:r>
              <a:rPr lang="ru-RU" dirty="0"/>
              <a:t>16 марта 1942 года совершил посадку для доставки боеприпасов частей Красной Армии в тылу врага. Площадка оказалась занята фашистами, которые устроили там засаду. Несмотря на сильный пулеметный огонь (28-мь пробоин получил самолет) смог взлететь и долететь к своим. За этот подвиг награжден орденом "КРАСНОГО ЗНАМЕНИ".</a:t>
            </a:r>
          </a:p>
          <a:p>
            <a:endParaRPr lang="ru-RU" dirty="0"/>
          </a:p>
        </p:txBody>
      </p:sp>
      <p:pic>
        <p:nvPicPr>
          <p:cNvPr id="49154" name="Picture 2" descr="Орден Красного Знам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2381250" cy="441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600200"/>
            <a:ext cx="4674096" cy="4525963"/>
          </a:xfrm>
        </p:spPr>
        <p:txBody>
          <a:bodyPr/>
          <a:lstStyle/>
          <a:p>
            <a:r>
              <a:rPr lang="ru-RU" dirty="0"/>
              <a:t>В ночь с 27 на 28 февраля 1942 г. на аэродром базирования его полка был совершен налет фашистских самолетов. Он смог под сильным огнем врага взлететь и перелететь на другой аэродром. Спас самолет и экипаж.</a:t>
            </a:r>
          </a:p>
        </p:txBody>
      </p:sp>
      <p:pic>
        <p:nvPicPr>
          <p:cNvPr id="51202" name="Picture 2" descr="Самолеты Велткой Отечественной Войны Ил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162237" cy="2171403"/>
          </a:xfrm>
          <a:prstGeom prst="rect">
            <a:avLst/>
          </a:prstGeom>
          <a:noFill/>
        </p:spPr>
      </p:pic>
      <p:pic>
        <p:nvPicPr>
          <p:cNvPr id="51204" name="Picture 4" descr="Поиск обоев и изображений: автобронетехники Фабрика картинок - PicsFab.com. . Обои для рабочего сто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0"/>
            <a:ext cx="4026024" cy="4525963"/>
          </a:xfrm>
        </p:spPr>
        <p:txBody>
          <a:bodyPr/>
          <a:lstStyle/>
          <a:p>
            <a:r>
              <a:rPr lang="ru-RU" dirty="0"/>
              <a:t>Его самолет был сбит огнем зениток над г. Тильзит, экипаж выбросился на парашютах. Несмотря на ранение смог на 10-й день выйти к своим. </a:t>
            </a:r>
          </a:p>
          <a:p>
            <a:endParaRPr lang="ru-RU" dirty="0"/>
          </a:p>
        </p:txBody>
      </p:sp>
      <p:pic>
        <p:nvPicPr>
          <p:cNvPr id="52226" name="Picture 2" descr="CombatAvia - все о военной авиации России. . Тяжелый штурмовик ОКБ им.Ильюшина Ил-2, описание, тактико-технические характерис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865618" cy="2891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age.azh.kz/archive/553f/7b/a3/a85f88/8c/6d/010/000/photos/1977144237.jpg/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468940" cy="3013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64</TotalTime>
  <Words>169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 анализа причин неудачи проекта</vt:lpstr>
      <vt:lpstr>ВЕТЕРАН ВЕЛИКОЙ ОТЕЧЕСТВЕННОЙ ВОЙНЫ Булин-Соколов Михаил Николаевич</vt:lpstr>
      <vt:lpstr>Михаил Николаевич – прадедушка Янчилиной Алины</vt:lpstr>
      <vt:lpstr>Служил в 3-ем авиационном полку </vt:lpstr>
      <vt:lpstr>Тяжелые бомбардировщики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ВЕТЕРАН ВЕЛИКОЙ ОТЕЧЕСТВЕННОЙ ВОЙНЫ Булин-Соколов Михаил Николаевич</dc:title>
  <dc:creator>crown</dc:creator>
  <cp:lastModifiedBy>crown</cp:lastModifiedBy>
  <cp:revision>12</cp:revision>
  <dcterms:created xsi:type="dcterms:W3CDTF">2015-04-22T17:49:05Z</dcterms:created>
  <dcterms:modified xsi:type="dcterms:W3CDTF">2015-11-27T15:27:57Z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