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82ABD-DB11-4A32-9D4E-9E2A53713CAF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DDE33-58A4-46E8-BA5A-A1D0F68ADF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3250" name="Picture 2" descr="В области объявлен фотоконкурс &quot;Я помню, я горжусь. - KO44.RU - Информационный портал Костромы и Костромской обла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790747" cy="62222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067944" y="5373216"/>
            <a:ext cx="5301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Презентацию подготовила 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ученица </a:t>
            </a:r>
            <a:r>
              <a:rPr lang="ru-RU" sz="2000" b="1" dirty="0" smtClean="0">
                <a:solidFill>
                  <a:srgbClr val="FFFF00"/>
                </a:solidFill>
              </a:rPr>
              <a:t>2 класса «Г» ГБОУ СОШ № 629</a:t>
            </a:r>
          </a:p>
          <a:p>
            <a:pPr algn="ctr"/>
            <a:r>
              <a:rPr lang="ru-RU" sz="2000" b="1" dirty="0" err="1" smtClean="0">
                <a:solidFill>
                  <a:srgbClr val="FFFF00"/>
                </a:solidFill>
              </a:rPr>
              <a:t>Аржанникова</a:t>
            </a:r>
            <a:r>
              <a:rPr lang="ru-RU" sz="2000" b="1" dirty="0" smtClean="0">
                <a:solidFill>
                  <a:srgbClr val="FFFF00"/>
                </a:solidFill>
              </a:rPr>
              <a:t> Софья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4" name="Picture 2" descr="Головокружительные картинки - 9 мая , я помню , я горжусь - с размерами 1920 x 1200 px скачать бесплатно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4275" name="Picture 3" descr="C:\Users\crown\Desktop\бессмертный полк\Герасименко Василь Ефремович\IMG-20150406-WA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04664"/>
            <a:ext cx="2083321" cy="26517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03848" y="476672"/>
            <a:ext cx="554461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</a:rPr>
              <a:t>Герасименко </a:t>
            </a:r>
            <a:r>
              <a:rPr lang="ru-RU" sz="2800" b="1" dirty="0" smtClean="0">
                <a:solidFill>
                  <a:srgbClr val="000000"/>
                </a:solidFill>
              </a:rPr>
              <a:t>Василий Ефремович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/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>
                <a:solidFill>
                  <a:srgbClr val="000000"/>
                </a:solidFill>
              </a:rPr>
              <a:t>10.10.1926 - </a:t>
            </a:r>
            <a:r>
              <a:rPr lang="ru-RU" sz="2000" dirty="0" smtClean="0">
                <a:solidFill>
                  <a:srgbClr val="000000"/>
                </a:solidFill>
              </a:rPr>
              <a:t>30.05.2003.</a:t>
            </a:r>
          </a:p>
          <a:p>
            <a:pPr algn="ctr"/>
            <a:endParaRPr lang="ru-RU" sz="2000" dirty="0" smtClean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Родился </a:t>
            </a:r>
            <a:r>
              <a:rPr lang="ru-RU" sz="2000" dirty="0">
                <a:solidFill>
                  <a:srgbClr val="000000"/>
                </a:solidFill>
              </a:rPr>
              <a:t>с. </a:t>
            </a:r>
            <a:r>
              <a:rPr lang="ru-RU" sz="2000" dirty="0" err="1">
                <a:solidFill>
                  <a:srgbClr val="000000"/>
                </a:solidFill>
              </a:rPr>
              <a:t>Шедиево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</a:rPr>
              <a:t>Новосанжарского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р-на, </a:t>
            </a:r>
            <a:endParaRPr lang="ru-RU" sz="2000" dirty="0" smtClean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Полтавской </a:t>
            </a:r>
            <a:r>
              <a:rPr lang="ru-RU" sz="2000" dirty="0">
                <a:solidFill>
                  <a:srgbClr val="000000"/>
                </a:solidFill>
              </a:rPr>
              <a:t>обл.</a:t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>
                <a:solidFill>
                  <a:srgbClr val="000000"/>
                </a:solidFill>
              </a:rPr>
              <a:t>Призван: </a:t>
            </a:r>
            <a:r>
              <a:rPr lang="ru-RU" sz="2000" dirty="0" smtClean="0">
                <a:solidFill>
                  <a:srgbClr val="000000"/>
                </a:solidFill>
              </a:rPr>
              <a:t>3.10.1943</a:t>
            </a:r>
            <a:r>
              <a:rPr lang="ru-RU" sz="2000" dirty="0">
                <a:solidFill>
                  <a:srgbClr val="000000"/>
                </a:solidFill>
              </a:rPr>
              <a:t>.</a:t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 smtClean="0">
                <a:solidFill>
                  <a:srgbClr val="000000"/>
                </a:solidFill>
              </a:rPr>
              <a:t>Освобождал </a:t>
            </a:r>
            <a:r>
              <a:rPr lang="ru-RU" sz="2000" dirty="0">
                <a:solidFill>
                  <a:srgbClr val="000000"/>
                </a:solidFill>
              </a:rPr>
              <a:t>Румынию, </a:t>
            </a:r>
            <a:r>
              <a:rPr lang="ru-RU" sz="2000" dirty="0" smtClean="0">
                <a:solidFill>
                  <a:srgbClr val="000000"/>
                </a:solidFill>
              </a:rPr>
              <a:t>Венгрию</a:t>
            </a:r>
            <a:r>
              <a:rPr lang="ru-RU" sz="2000" dirty="0">
                <a:solidFill>
                  <a:srgbClr val="000000"/>
                </a:solidFill>
              </a:rPr>
              <a:t>, Австрию.</a:t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>
                <a:solidFill>
                  <a:srgbClr val="000000"/>
                </a:solidFill>
              </a:rPr>
              <a:t>С октября 1943 - помощник </a:t>
            </a:r>
            <a:r>
              <a:rPr lang="ru-RU" sz="2000" dirty="0" smtClean="0">
                <a:solidFill>
                  <a:srgbClr val="000000"/>
                </a:solidFill>
              </a:rPr>
              <a:t>командира </a:t>
            </a:r>
            <a:r>
              <a:rPr lang="ru-RU" sz="2000" dirty="0">
                <a:solidFill>
                  <a:srgbClr val="000000"/>
                </a:solidFill>
              </a:rPr>
              <a:t>взвода, разведка.</a:t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>
                <a:solidFill>
                  <a:srgbClr val="000000"/>
                </a:solidFill>
              </a:rPr>
              <a:t>Три ранения: в голову, </a:t>
            </a:r>
            <a:r>
              <a:rPr lang="ru-RU" sz="2000" dirty="0" smtClean="0">
                <a:solidFill>
                  <a:srgbClr val="000000"/>
                </a:solidFill>
              </a:rPr>
              <a:t>осколочное </a:t>
            </a:r>
            <a:r>
              <a:rPr lang="ru-RU" sz="2000" dirty="0">
                <a:solidFill>
                  <a:srgbClr val="000000"/>
                </a:solidFill>
              </a:rPr>
              <a:t>в ногу, </a:t>
            </a:r>
            <a:endParaRPr lang="ru-RU" sz="2000" dirty="0" smtClean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осколочное </a:t>
            </a:r>
            <a:r>
              <a:rPr lang="ru-RU" sz="2000" dirty="0">
                <a:solidFill>
                  <a:srgbClr val="000000"/>
                </a:solidFill>
              </a:rPr>
              <a:t>в плечо.</a:t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>
                <a:solidFill>
                  <a:srgbClr val="000000"/>
                </a:solidFill>
              </a:rPr>
              <a:t>Медали: за взятие Будапешта - 09.06.45</a:t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>
                <a:solidFill>
                  <a:srgbClr val="000000"/>
                </a:solidFill>
              </a:rPr>
              <a:t>                 за взятие Вены - 06.06.45</a:t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>
                <a:solidFill>
                  <a:srgbClr val="000000"/>
                </a:solidFill>
              </a:rPr>
              <a:t>                 за победу над Германией 09.05.45</a:t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>
                <a:solidFill>
                  <a:srgbClr val="000000"/>
                </a:solidFill>
              </a:rPr>
              <a:t>После войны работал в колхозе.</a:t>
            </a:r>
          </a:p>
          <a:p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4" name="Picture 2" descr="Головокружительные картинки - 9 мая , я помню , я горжусь - с размерами 1920 x 1200 px скачать бесплатно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6322" name="Picture 2" descr="C:\Users\crown\Desktop\бессмертный полк\Иванов Василий Иванович\Иванов Василий Иванови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6247"/>
            <a:ext cx="2213222" cy="297793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347864" y="836712"/>
            <a:ext cx="5400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</a:rPr>
              <a:t>Иванов Василий </a:t>
            </a:r>
            <a:r>
              <a:rPr lang="ru-RU" sz="3600" dirty="0" smtClean="0">
                <a:solidFill>
                  <a:srgbClr val="000000"/>
                </a:solidFill>
              </a:rPr>
              <a:t>Иванович</a:t>
            </a:r>
          </a:p>
          <a:p>
            <a:r>
              <a:rPr lang="ru-RU" sz="3600" dirty="0">
                <a:solidFill>
                  <a:srgbClr val="000000"/>
                </a:solidFill>
              </a:rPr>
              <a:t/>
            </a:r>
            <a:br>
              <a:rPr lang="ru-RU" sz="3600" dirty="0">
                <a:solidFill>
                  <a:srgbClr val="000000"/>
                </a:solidFill>
              </a:rPr>
            </a:br>
            <a:r>
              <a:rPr lang="ru-RU" sz="3600" dirty="0" smtClean="0">
                <a:solidFill>
                  <a:srgbClr val="000000"/>
                </a:solidFill>
              </a:rPr>
              <a:t>Служил </a:t>
            </a:r>
            <a:r>
              <a:rPr lang="ru-RU" sz="3600" dirty="0">
                <a:solidFill>
                  <a:srgbClr val="000000"/>
                </a:solidFill>
              </a:rPr>
              <a:t>в Тихоокеанском </a:t>
            </a:r>
            <a:r>
              <a:rPr lang="ru-RU" sz="3600" dirty="0" smtClean="0">
                <a:solidFill>
                  <a:srgbClr val="000000"/>
                </a:solidFill>
              </a:rPr>
              <a:t>флоте.</a:t>
            </a:r>
          </a:p>
          <a:p>
            <a:r>
              <a:rPr lang="ru-RU" sz="3600" dirty="0">
                <a:solidFill>
                  <a:srgbClr val="000000"/>
                </a:solidFill>
              </a:rPr>
              <a:t>П</a:t>
            </a:r>
            <a:r>
              <a:rPr lang="ru-RU" sz="3600" dirty="0" smtClean="0">
                <a:solidFill>
                  <a:srgbClr val="000000"/>
                </a:solidFill>
              </a:rPr>
              <a:t>огиб </a:t>
            </a:r>
            <a:r>
              <a:rPr lang="ru-RU" sz="3600" dirty="0">
                <a:solidFill>
                  <a:srgbClr val="000000"/>
                </a:solidFill>
              </a:rPr>
              <a:t>в 1945 году в войне с Японией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4" name="Picture 2" descr="Головокружительные картинки - 9 мая , я помню , я горжусь - с размерами 1920 x 1200 px скачать бесплатно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987824" y="404664"/>
            <a:ext cx="590465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</a:rPr>
              <a:t>Коваленко Николай </a:t>
            </a:r>
            <a:r>
              <a:rPr lang="ru-RU" sz="3200" b="1" dirty="0" smtClean="0">
                <a:solidFill>
                  <a:srgbClr val="000000"/>
                </a:solidFill>
              </a:rPr>
              <a:t>Федотович</a:t>
            </a:r>
          </a:p>
          <a:p>
            <a:pPr algn="ctr"/>
            <a:r>
              <a:rPr lang="ru-RU" sz="1800" dirty="0">
                <a:solidFill>
                  <a:srgbClr val="000000"/>
                </a:solidFill>
              </a:rPr>
              <a:t/>
            </a:r>
            <a:br>
              <a:rPr lang="ru-RU" sz="1800" dirty="0">
                <a:solidFill>
                  <a:srgbClr val="0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19.12.1919 (с. Федоровка, </a:t>
            </a:r>
            <a:r>
              <a:rPr lang="ru-RU" sz="1800" dirty="0" err="1">
                <a:solidFill>
                  <a:srgbClr val="000000"/>
                </a:solidFill>
              </a:rPr>
              <a:t>Красноградского</a:t>
            </a:r>
            <a:r>
              <a:rPr lang="ru-RU" sz="1800" dirty="0">
                <a:solidFill>
                  <a:srgbClr val="000000"/>
                </a:solidFill>
              </a:rPr>
              <a:t> уезда, Харьковской губернии) - 16.11.1993</a:t>
            </a:r>
            <a:r>
              <a:rPr lang="ru-RU" sz="18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ru-RU" sz="1800" dirty="0">
                <a:solidFill>
                  <a:srgbClr val="000000"/>
                </a:solidFill>
              </a:rPr>
              <a:t/>
            </a:r>
            <a:br>
              <a:rPr lang="ru-RU" sz="1800" dirty="0">
                <a:solidFill>
                  <a:srgbClr val="0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До войны </a:t>
            </a:r>
            <a:r>
              <a:rPr lang="ru-RU" sz="1800" dirty="0" smtClean="0">
                <a:solidFill>
                  <a:srgbClr val="000000"/>
                </a:solidFill>
              </a:rPr>
              <a:t>один </a:t>
            </a:r>
            <a:r>
              <a:rPr lang="ru-RU" sz="1800" dirty="0">
                <a:solidFill>
                  <a:srgbClr val="000000"/>
                </a:solidFill>
              </a:rPr>
              <a:t>курс педагогического техникума, </a:t>
            </a:r>
            <a:r>
              <a:rPr lang="ru-RU" sz="1800" dirty="0" err="1">
                <a:solidFill>
                  <a:srgbClr val="000000"/>
                </a:solidFill>
              </a:rPr>
              <a:t>физико</a:t>
            </a:r>
            <a:r>
              <a:rPr lang="ru-RU" sz="1800" dirty="0">
                <a:solidFill>
                  <a:srgbClr val="000000"/>
                </a:solidFill>
              </a:rPr>
              <a:t> - математического факультета. </a:t>
            </a:r>
            <a:br>
              <a:rPr lang="ru-RU" sz="1800" dirty="0">
                <a:solidFill>
                  <a:srgbClr val="0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В 1939 г. призван в армию, служил: г. Даугавпилс, Латвия. Там же встретил войну. Сержант связист, артиллерия.</a:t>
            </a:r>
            <a:br>
              <a:rPr lang="ru-RU" sz="1800" dirty="0">
                <a:solidFill>
                  <a:srgbClr val="0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В Австрии тяжелая контузия, полная потеря зрения, лечился. </a:t>
            </a:r>
            <a:endParaRPr lang="ru-RU" sz="1800" dirty="0" smtClean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В </a:t>
            </a:r>
            <a:r>
              <a:rPr lang="ru-RU" sz="1800" dirty="0">
                <a:solidFill>
                  <a:srgbClr val="000000"/>
                </a:solidFill>
              </a:rPr>
              <a:t>1946 г. мобилизован домой.</a:t>
            </a:r>
            <a:br>
              <a:rPr lang="ru-RU" sz="1800" dirty="0">
                <a:solidFill>
                  <a:srgbClr val="0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 Орден Отечественной войны 2 ст.</a:t>
            </a:r>
            <a:br>
              <a:rPr lang="ru-RU" sz="1800" dirty="0">
                <a:solidFill>
                  <a:srgbClr val="0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После войны работал учителем </a:t>
            </a:r>
            <a:endParaRPr lang="ru-RU" sz="1800" dirty="0" smtClean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средней </a:t>
            </a:r>
            <a:r>
              <a:rPr lang="ru-RU" sz="1800" dirty="0">
                <a:solidFill>
                  <a:srgbClr val="000000"/>
                </a:solidFill>
              </a:rPr>
              <a:t>школы (музыка и пение). </a:t>
            </a:r>
            <a:endParaRPr lang="ru-RU" sz="1800" dirty="0" smtClean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Художественный </a:t>
            </a:r>
            <a:r>
              <a:rPr lang="ru-RU" sz="1800" dirty="0">
                <a:solidFill>
                  <a:srgbClr val="000000"/>
                </a:solidFill>
              </a:rPr>
              <a:t>руководитель, </a:t>
            </a:r>
            <a:endParaRPr lang="ru-RU" sz="1800" dirty="0" smtClean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зав</a:t>
            </a:r>
            <a:r>
              <a:rPr lang="ru-RU" sz="1800" dirty="0">
                <a:solidFill>
                  <a:srgbClr val="000000"/>
                </a:solidFill>
              </a:rPr>
              <a:t>. клубом.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58370" name="Picture 2" descr="C:\Users\crown\Desktop\бессмертный полк\Коваленко Николай Федотович\Коваленк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335213" cy="3173413"/>
          </a:xfrm>
          <a:prstGeom prst="rect">
            <a:avLst/>
          </a:prstGeom>
          <a:noFill/>
        </p:spPr>
      </p:pic>
      <p:pic>
        <p:nvPicPr>
          <p:cNvPr id="58371" name="Picture 3" descr="C:\Users\crown\Desktop\бессмертный полк\Коваленко Николай Федотович\Коваленко Николай Федотови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501008"/>
            <a:ext cx="1656779" cy="2349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4" name="Picture 2" descr="Головокружительные картинки - 9 мая , я помню , я горжусь - с размерами 1920 x 1200 px скачать бесплатно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7346" name="Picture 2" descr="C:\Users\crown\Desktop\бессмертный полк\Коваленко Вера Никитична\Коваленко Вера Никитич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60648"/>
            <a:ext cx="2019300" cy="298094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23928" y="188640"/>
            <a:ext cx="4572000" cy="35702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</a:rPr>
              <a:t>Коваленко Вера Никитична</a:t>
            </a:r>
            <a:r>
              <a:rPr lang="ru-RU" dirty="0">
                <a:solidFill>
                  <a:srgbClr val="000000"/>
                </a:solidFill>
              </a:rPr>
              <a:t/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15.11.1922 (г. Кременчуг, Полтавской губернии, д. </a:t>
            </a:r>
            <a:r>
              <a:rPr lang="ru-RU" dirty="0" err="1">
                <a:solidFill>
                  <a:srgbClr val="000000"/>
                </a:solidFill>
              </a:rPr>
              <a:t>Смепти</a:t>
            </a:r>
            <a:r>
              <a:rPr lang="ru-RU" dirty="0">
                <a:solidFill>
                  <a:srgbClr val="000000"/>
                </a:solidFill>
              </a:rPr>
              <a:t>) - 30.11.1996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</a:rPr>
              <a:t/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Призывалась 1941 г., младший лейтенант медицинской службы, санитарный поезд. Ранения.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Закончила войну в Германии. Затем до 1947 г. служила в военных госпиталях г. Ташкента.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После войны закончила библиотечный техникум, работала зав. библиотекой.</a:t>
            </a:r>
            <a:br>
              <a:rPr lang="ru-RU" dirty="0">
                <a:solidFill>
                  <a:srgbClr val="000000"/>
                </a:solidFill>
              </a:rPr>
            </a:b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4" name="Picture 2" descr="Головокружительные картинки - 9 мая , я помню , я горжусь - с размерами 1920 x 1200 px скачать бесплатно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5298" name="Picture 2" descr="C:\Users\crown\Desktop\бессмертный полк\Жаркова (Иванова) Варвара Ивановна 1915-12.07.2002\Жаркова (Иванова) Варвара Ивановна 1915-12.07.2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76672"/>
            <a:ext cx="2082294" cy="266429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275856" y="764704"/>
            <a:ext cx="51844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>
                <a:solidFill>
                  <a:srgbClr val="000000"/>
                </a:solidFill>
              </a:rPr>
              <a:t>Жаркова</a:t>
            </a:r>
            <a:r>
              <a:rPr lang="ru-RU" sz="3200" b="1" dirty="0" smtClean="0">
                <a:solidFill>
                  <a:srgbClr val="000000"/>
                </a:solidFill>
              </a:rPr>
              <a:t> Варвара Ивановна</a:t>
            </a:r>
            <a:endParaRPr lang="ru-RU" sz="3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crown</dc:creator>
  <cp:lastModifiedBy>crown</cp:lastModifiedBy>
  <cp:revision>3</cp:revision>
  <dcterms:created xsi:type="dcterms:W3CDTF">2015-11-27T15:15:29Z</dcterms:created>
  <dcterms:modified xsi:type="dcterms:W3CDTF">2015-11-27T15:29:46Z</dcterms:modified>
</cp:coreProperties>
</file>