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7767" y="1418897"/>
            <a:ext cx="79800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4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lin ang="8100000" scaled="1"/>
                  <a:tileRect/>
                </a:gradFill>
                <a:latin typeface="Majestic" panose="03000600000000020000" pitchFamily="66" charset="0"/>
                <a:cs typeface="Times New Roman" panose="02020603050405020304" pitchFamily="18" charset="0"/>
              </a:rPr>
              <a:t>Литературно-историческая композиция</a:t>
            </a:r>
          </a:p>
          <a:p>
            <a:pPr algn="ctr"/>
            <a:r>
              <a:rPr lang="ru-RU" sz="3200" b="1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4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lin ang="8100000" scaled="1"/>
                  <a:tileRect/>
                </a:gradFill>
                <a:effectLst/>
                <a:latin typeface="Majestic" panose="03000600000000020000" pitchFamily="66" charset="0"/>
                <a:cs typeface="Times New Roman" panose="02020603050405020304" pitchFamily="18" charset="0"/>
              </a:rPr>
              <a:t>«ЧЕСТЬ ИМЕЮ!»</a:t>
            </a:r>
            <a:endParaRPr lang="ru-RU" sz="3200" b="1" dirty="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74000">
                    <a:schemeClr val="accent4">
                      <a:lumMod val="40000"/>
                      <a:lumOff val="60000"/>
                    </a:schemeClr>
                  </a:gs>
                  <a:gs pos="100000">
                    <a:srgbClr val="FFFF00"/>
                  </a:gs>
                </a:gsLst>
                <a:lin ang="8100000" scaled="1"/>
                <a:tileRect/>
              </a:gradFill>
              <a:effectLst/>
              <a:latin typeface="Majestic" panose="03000600000000020000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2593" y="3289738"/>
            <a:ext cx="58092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Офицеры российские – доблесть и честь! </a:t>
            </a:r>
            <a:b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Мы горды Вашей жизни примером. 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1" y="1336094"/>
            <a:ext cx="2436946" cy="332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07" y="162555"/>
            <a:ext cx="3344540" cy="304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/>
          <a:stretch/>
        </p:blipFill>
        <p:spPr>
          <a:xfrm>
            <a:off x="5465380" y="3610257"/>
            <a:ext cx="3525708" cy="2866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04" y="3313384"/>
            <a:ext cx="2400300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mg1.liveinternet.ru/images/foto/b/2/apps/1/530/1530095_1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66"/>
          <a:stretch/>
        </p:blipFill>
        <p:spPr bwMode="auto">
          <a:xfrm>
            <a:off x="6120932" y="1235602"/>
            <a:ext cx="2749799" cy="2374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29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no bl\AppData\Local\Temp\Rar$DIa0.563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" y="0"/>
            <a:ext cx="9139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24" y="1029297"/>
            <a:ext cx="3253570" cy="452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5" r="18654"/>
          <a:stretch/>
        </p:blipFill>
        <p:spPr>
          <a:xfrm>
            <a:off x="189186" y="1432035"/>
            <a:ext cx="2091560" cy="3359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"/>
          <a:stretch/>
        </p:blipFill>
        <p:spPr>
          <a:xfrm>
            <a:off x="2575036" y="1705304"/>
            <a:ext cx="3369278" cy="455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0746" y="607413"/>
            <a:ext cx="3663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«В службе честь» - </a:t>
            </a:r>
            <a:endParaRPr lang="en-US" sz="2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вот главный завет Петра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</a:t>
            </a: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no bl\AppData\Local\Temp\Rar$DIa0.563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" y="0"/>
            <a:ext cx="91399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2483" y="430924"/>
            <a:ext cx="5444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Век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XIX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богат был на события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6" b="12375"/>
          <a:stretch/>
        </p:blipFill>
        <p:spPr>
          <a:xfrm>
            <a:off x="-52551" y="1177159"/>
            <a:ext cx="4275264" cy="2827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59" y="3061795"/>
            <a:ext cx="53816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62" y="1015698"/>
            <a:ext cx="2235959" cy="1900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734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83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31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Учитель</cp:lastModifiedBy>
  <cp:revision>16</cp:revision>
  <dcterms:created xsi:type="dcterms:W3CDTF">2013-11-19T05:52:05Z</dcterms:created>
  <dcterms:modified xsi:type="dcterms:W3CDTF">2014-04-24T07:59:38Z</dcterms:modified>
</cp:coreProperties>
</file>