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804" r:id="rId2"/>
  </p:sldMasterIdLst>
  <p:notesMasterIdLst>
    <p:notesMasterId r:id="rId45"/>
  </p:notesMasterIdLst>
  <p:sldIdLst>
    <p:sldId id="256" r:id="rId3"/>
    <p:sldId id="314" r:id="rId4"/>
    <p:sldId id="315" r:id="rId5"/>
    <p:sldId id="316" r:id="rId6"/>
    <p:sldId id="280" r:id="rId7"/>
    <p:sldId id="257" r:id="rId8"/>
    <p:sldId id="281" r:id="rId9"/>
    <p:sldId id="295" r:id="rId10"/>
    <p:sldId id="296" r:id="rId11"/>
    <p:sldId id="297" r:id="rId12"/>
    <p:sldId id="298" r:id="rId13"/>
    <p:sldId id="299" r:id="rId14"/>
    <p:sldId id="268" r:id="rId15"/>
    <p:sldId id="267" r:id="rId16"/>
    <p:sldId id="266" r:id="rId17"/>
    <p:sldId id="265" r:id="rId18"/>
    <p:sldId id="264" r:id="rId19"/>
    <p:sldId id="300" r:id="rId20"/>
    <p:sldId id="260" r:id="rId21"/>
    <p:sldId id="259" r:id="rId22"/>
    <p:sldId id="269" r:id="rId23"/>
    <p:sldId id="270" r:id="rId24"/>
    <p:sldId id="272" r:id="rId25"/>
    <p:sldId id="288" r:id="rId26"/>
    <p:sldId id="302" r:id="rId27"/>
    <p:sldId id="263" r:id="rId28"/>
    <p:sldId id="287" r:id="rId29"/>
    <p:sldId id="286" r:id="rId30"/>
    <p:sldId id="285" r:id="rId31"/>
    <p:sldId id="301" r:id="rId32"/>
    <p:sldId id="284" r:id="rId33"/>
    <p:sldId id="283" r:id="rId34"/>
    <p:sldId id="291" r:id="rId35"/>
    <p:sldId id="312" r:id="rId36"/>
    <p:sldId id="307" r:id="rId37"/>
    <p:sldId id="306" r:id="rId38"/>
    <p:sldId id="304" r:id="rId39"/>
    <p:sldId id="310" r:id="rId40"/>
    <p:sldId id="303" r:id="rId41"/>
    <p:sldId id="305" r:id="rId42"/>
    <p:sldId id="308" r:id="rId43"/>
    <p:sldId id="311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50" autoAdjust="0"/>
  </p:normalViewPr>
  <p:slideViewPr>
    <p:cSldViewPr>
      <p:cViewPr>
        <p:scale>
          <a:sx n="70" d="100"/>
          <a:sy n="70" d="100"/>
        </p:scale>
        <p:origin x="-1386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A86912-4F66-4803-A72E-12A793686079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F35B92-5D7E-483F-A4CD-0C23E37730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816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35B92-5D7E-483F-A4CD-0C23E37730B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245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099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921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040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154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934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75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688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839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2147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774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878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825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845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3687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979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538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942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723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538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674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791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762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B4C71EC6-210F-42DE-9C53-41977AD35B3D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484784"/>
            <a:ext cx="7920880" cy="1656184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История в альбоме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27002" y="2852936"/>
            <a:ext cx="2376264" cy="1752600"/>
          </a:xfrm>
        </p:spPr>
        <p:txBody>
          <a:bodyPr/>
          <a:lstStyle/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Участники проекта:</a:t>
            </a: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Фомин Даниил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8П</a:t>
            </a:r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Шорохова Полина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8П </a:t>
            </a:r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3717032"/>
            <a:ext cx="34563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Руководитель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проекта:</a:t>
            </a: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Ледовская Александра Васильевна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138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Учитель\Desktop\Музеи\DSC09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584843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2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Учитель\Desktop\Музеи\DSC090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97" y="601967"/>
            <a:ext cx="7488832" cy="561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86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47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Младшие классы 1939г</a:t>
            </a:r>
            <a:endParaRPr lang="ru-RU" b="1" dirty="0">
              <a:ln w="11430">
                <a:solidFill>
                  <a:srgbClr val="FFFF00"/>
                </a:solidFill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Учитель\Desktop\фотографии\старое фото\img6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81086"/>
            <a:ext cx="7416824" cy="5065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48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Детский сад1939г</a:t>
            </a:r>
            <a:endParaRPr lang="ru-RU" b="1" dirty="0">
              <a:ln w="11430">
                <a:solidFill>
                  <a:srgbClr val="FFFF00"/>
                </a:solidFill>
              </a:ln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Учитель\Desktop\фотографии\старое фото\img6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90770"/>
            <a:ext cx="7200800" cy="4934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75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74638"/>
            <a:ext cx="8820472" cy="114300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Дом отдыха в Сокольниках1938г</a:t>
            </a:r>
            <a:endParaRPr lang="ru-RU" b="1" dirty="0">
              <a:ln w="11430">
                <a:solidFill>
                  <a:srgbClr val="FFFF00"/>
                </a:solidFill>
              </a:ln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Учитель\Desktop\фотографии\старое фото\img6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39771"/>
            <a:ext cx="7632848" cy="48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13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Дом отдыха при ЦПКО1939</a:t>
            </a:r>
            <a:endParaRPr lang="ru-RU" b="1" dirty="0">
              <a:ln w="11430">
                <a:solidFill>
                  <a:srgbClr val="FFFF00"/>
                </a:solidFill>
              </a:ln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Учитель\Desktop\фотографии\старое фото\img6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54640"/>
            <a:ext cx="7416824" cy="4771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Средняя школа 1940г</a:t>
            </a:r>
            <a:endParaRPr lang="ru-RU" b="1" dirty="0">
              <a:ln w="11430">
                <a:solidFill>
                  <a:srgbClr val="FFFF00"/>
                </a:solidFill>
              </a:ln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Учитель\Desktop\фотографии\старое фото\img6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54613"/>
            <a:ext cx="7416824" cy="4717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38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Учитель\Desktop\img682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6583363" cy="427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4584" y="4437112"/>
            <a:ext cx="7756263" cy="10542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Началась война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27584" y="518766"/>
            <a:ext cx="8367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Дом отдыха в Сокольниках 22 июня 1941г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55825" y="-580360"/>
            <a:ext cx="228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ru-RU" sz="3200" dirty="0">
              <a:solidFill>
                <a:srgbClr val="000000"/>
              </a:solidFill>
            </a:endParaRPr>
          </a:p>
        </p:txBody>
      </p:sp>
      <p:pic>
        <p:nvPicPr>
          <p:cNvPr id="9219" name="Picture 3" descr="C:\Users\Учитель\Desktop\фотографии\старое фото\22-1-7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6" y="188640"/>
            <a:ext cx="8925850" cy="653236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45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200" b="1" dirty="0" smtClean="0">
                <a:ln w="11430"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Выполнить приказ любой ценой даже ценой своей жизни</a:t>
            </a:r>
            <a:endParaRPr lang="ru-RU" sz="3200" b="1" dirty="0">
              <a:ln w="11430">
                <a:solidFill>
                  <a:srgbClr val="FFFF00"/>
                </a:solidFill>
              </a:ln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Учитель\Desktop\фотографии\cff1d990192926cf841661e0f732c18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28602"/>
            <a:ext cx="7056784" cy="4692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14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Работа над проектом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84784"/>
            <a:ext cx="3004695" cy="2515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0180">
            <a:off x="4644008" y="3140968"/>
            <a:ext cx="2952328" cy="20601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829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Привал</a:t>
            </a:r>
            <a:endParaRPr lang="ru-RU" b="1" dirty="0">
              <a:ln w="11430">
                <a:solidFill>
                  <a:srgbClr val="FFFF00"/>
                </a:solidFill>
              </a:ln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Учитель\Desktop\фотографии\svyazis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47" y="1412776"/>
            <a:ext cx="7276059" cy="4892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61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Корректировка «огня»</a:t>
            </a:r>
            <a:endParaRPr lang="ru-RU" b="1" dirty="0">
              <a:ln w="11430">
                <a:solidFill>
                  <a:srgbClr val="FFFF00"/>
                </a:solidFill>
              </a:ln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Учитель\Desktop\фотографии\2d455fca-99c5-4bbe-a0f7-4d74c13852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16832"/>
            <a:ext cx="5981701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99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Учитель\Desktop\фотографии\09718d9ca59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05" y="748483"/>
            <a:ext cx="8379113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47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Учитель\Desktop\фотографии\c1lpiana0plx1gg722917rj05rtyzut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3779"/>
            <a:ext cx="6794887" cy="509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Восстановленная связь </a:t>
            </a:r>
            <a:endParaRPr lang="ru-RU" b="1" dirty="0">
              <a:ln w="11430">
                <a:solidFill>
                  <a:srgbClr val="FFFF00"/>
                </a:solidFill>
              </a:ln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Учитель\Desktop\фотографии\7417286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3779"/>
            <a:ext cx="6768752" cy="5076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53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>
                <a:ln w="11430"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Киселёв Иван Фёдорович 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1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                                                                </a:t>
            </a:r>
            <a:r>
              <a:rPr lang="ru-RU" sz="2000" b="1" dirty="0" smtClean="0">
                <a:ln w="11430">
                  <a:solidFill>
                    <a:srgbClr val="FFFF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Киселёв Иван Фёдорович                            </a:t>
            </a:r>
          </a:p>
          <a:p>
            <a:r>
              <a:rPr lang="ru-RU" sz="2000" b="1" dirty="0">
                <a:ln w="11430">
                  <a:solidFill>
                    <a:srgbClr val="FFFF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1430">
                  <a:solidFill>
                    <a:srgbClr val="FFFF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                                                                                 25 декабря 1926              </a:t>
            </a:r>
          </a:p>
          <a:p>
            <a:r>
              <a:rPr lang="ru-RU" sz="2000" b="1" dirty="0" smtClean="0">
                <a:ln w="11430">
                  <a:solidFill>
                    <a:srgbClr val="FFFF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                                                                      года рождения (16 лет)</a:t>
            </a:r>
          </a:p>
          <a:p>
            <a:r>
              <a:rPr lang="ru-RU" sz="2000" b="1" dirty="0">
                <a:ln w="11430">
                  <a:solidFill>
                    <a:srgbClr val="FFFF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1430">
                  <a:solidFill>
                    <a:srgbClr val="FFFF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                                                                              деревня </a:t>
            </a:r>
            <a:r>
              <a:rPr lang="ru-RU" sz="2000" b="1" dirty="0" err="1" smtClean="0">
                <a:ln w="11430">
                  <a:solidFill>
                    <a:srgbClr val="FFFF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Юдинка</a:t>
            </a:r>
            <a:r>
              <a:rPr lang="ru-RU" sz="2000" b="1" dirty="0" smtClean="0">
                <a:ln w="11430">
                  <a:solidFill>
                    <a:srgbClr val="FFFF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r>
              <a:rPr lang="ru-RU" sz="2000" b="1" dirty="0">
                <a:ln w="11430">
                  <a:solidFill>
                    <a:srgbClr val="FFFF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1430">
                  <a:solidFill>
                    <a:srgbClr val="FFFF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                                                                          Орловской области</a:t>
            </a:r>
            <a:endParaRPr lang="ru-RU" sz="2000" b="1" dirty="0">
              <a:ln w="11430">
                <a:solidFill>
                  <a:srgbClr val="FFFF00"/>
                </a:solidFill>
              </a:ln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6" name="Picture 2" descr="H:\Старое фото\-4 обработанно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20" y="1301157"/>
            <a:ext cx="3704561" cy="4792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:\Старое фото\Справ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3429161"/>
            <a:ext cx="1993867" cy="2786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45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>
                <a:ln w="11430"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Сычева Татьяна Никифоровна</a:t>
            </a:r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r">
              <a:buNone/>
            </a:pPr>
            <a:r>
              <a:rPr lang="ru-RU" sz="2000" b="1" dirty="0" smtClean="0">
                <a:ln w="11430">
                  <a:solidFill>
                    <a:srgbClr val="FFFF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 августа 1926 года рождения</a:t>
            </a:r>
          </a:p>
          <a:p>
            <a:pPr algn="r"/>
            <a:r>
              <a:rPr lang="ru-RU" sz="2000" b="1" dirty="0">
                <a:ln w="11430">
                  <a:solidFill>
                    <a:srgbClr val="FFFF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1430">
                  <a:solidFill>
                    <a:srgbClr val="FFFF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                              Орловской области (17 </a:t>
            </a:r>
            <a:r>
              <a:rPr lang="ru-RU" sz="2000" b="1" dirty="0" smtClean="0">
                <a:ln w="11430">
                  <a:solidFill>
                    <a:srgbClr val="FFFF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лет)</a:t>
            </a:r>
          </a:p>
          <a:p>
            <a:pPr marL="0" indent="0" algn="r">
              <a:buNone/>
            </a:pPr>
            <a:r>
              <a:rPr lang="ru-RU" sz="2000" b="1" dirty="0" smtClean="0">
                <a:ln w="11430">
                  <a:solidFill>
                    <a:srgbClr val="FFFF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Имеет награды: </a:t>
            </a:r>
            <a:r>
              <a:rPr lang="ru-RU" sz="2000" b="1" dirty="0" smtClean="0">
                <a:ln w="11430">
                  <a:solidFill>
                    <a:srgbClr val="FFFF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</a:t>
            </a:r>
          </a:p>
          <a:p>
            <a:pPr marL="0" indent="0" algn="r">
              <a:buNone/>
            </a:pPr>
            <a:r>
              <a:rPr lang="ru-RU" sz="2000" b="1" dirty="0" smtClean="0">
                <a:ln w="11430">
                  <a:solidFill>
                    <a:srgbClr val="FFFF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Медаль  за доблестный  труд </a:t>
            </a:r>
            <a:r>
              <a:rPr lang="ru-RU" sz="2000" b="1" dirty="0" smtClean="0">
                <a:ln w="11430">
                  <a:solidFill>
                    <a:srgbClr val="FFFF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 </a:t>
            </a:r>
            <a:r>
              <a:rPr lang="ru-RU" sz="2000" b="1" dirty="0" smtClean="0">
                <a:ln w="11430">
                  <a:solidFill>
                    <a:srgbClr val="FFFF00"/>
                  </a:solidFill>
                </a:ln>
              </a:rPr>
              <a:t>период</a:t>
            </a:r>
            <a:r>
              <a:rPr lang="ru-RU" sz="2000" b="1" dirty="0" smtClean="0">
                <a:ln w="11430">
                  <a:solidFill>
                    <a:srgbClr val="FFFF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2000" b="1" dirty="0" smtClean="0">
              <a:ln w="11430">
                <a:solidFill>
                  <a:srgbClr val="FFFF00"/>
                </a:solidFill>
              </a:ln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marL="0" indent="0" algn="r">
              <a:buNone/>
            </a:pPr>
            <a:r>
              <a:rPr lang="ru-RU" sz="2000" b="1" dirty="0" smtClean="0">
                <a:ln w="11430">
                  <a:solidFill>
                    <a:srgbClr val="FFFF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Великой Отечественной  Войны 1941-1945г  </a:t>
            </a:r>
            <a:endParaRPr lang="ru-RU" sz="2000" b="1" dirty="0" smtClean="0">
              <a:ln w="11430">
                <a:solidFill>
                  <a:srgbClr val="FFFF00"/>
                </a:solidFill>
              </a:ln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marL="0" indent="0" algn="r">
              <a:buNone/>
            </a:pPr>
            <a:r>
              <a:rPr lang="ru-RU" sz="2000" b="1" dirty="0" smtClean="0">
                <a:ln w="11430">
                  <a:solidFill>
                    <a:srgbClr val="FFFF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 память 800 </a:t>
            </a:r>
            <a:r>
              <a:rPr lang="ru-RU" sz="2000" b="1" dirty="0" err="1" smtClean="0">
                <a:ln w="11430">
                  <a:solidFill>
                    <a:srgbClr val="FFFF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летию</a:t>
            </a:r>
            <a:r>
              <a:rPr lang="ru-RU" sz="2000" b="1" dirty="0" smtClean="0">
                <a:ln w="11430">
                  <a:solidFill>
                    <a:srgbClr val="FFFF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1430">
                  <a:solidFill>
                    <a:srgbClr val="FFFF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Москвы 1147-1947г</a:t>
            </a:r>
          </a:p>
          <a:p>
            <a:pPr algn="r"/>
            <a:r>
              <a:rPr lang="ru-RU" sz="2000" b="1" dirty="0" smtClean="0">
                <a:ln w="11430">
                  <a:solidFill>
                    <a:srgbClr val="FFFF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50 Лет победы Великой Отечественной войне</a:t>
            </a:r>
          </a:p>
          <a:p>
            <a:pPr marL="0" indent="0" algn="r">
              <a:buNone/>
            </a:pPr>
            <a:r>
              <a:rPr lang="ru-RU" sz="2000" b="1" dirty="0" smtClean="0">
                <a:ln w="11430">
                  <a:solidFill>
                    <a:srgbClr val="FFFF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Заслуженный ветеран труда</a:t>
            </a:r>
          </a:p>
          <a:p>
            <a:pPr marL="0" indent="0" algn="r">
              <a:buNone/>
            </a:pPr>
            <a:r>
              <a:rPr lang="ru-RU" sz="2000" b="1" dirty="0" smtClean="0">
                <a:ln w="11430">
                  <a:solidFill>
                    <a:srgbClr val="FFFF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Медаль ветеран труда</a:t>
            </a:r>
          </a:p>
          <a:p>
            <a:pPr algn="r"/>
            <a:endParaRPr lang="ru-RU" sz="2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3314" name="Picture 2" descr="H:\Старое фото\-5 обработанно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9"/>
            <a:ext cx="2736120" cy="3600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58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ru-RU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endParaRPr lang="ru-RU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endParaRPr lang="ru-RU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endParaRPr lang="ru-RU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ru-RU" sz="2800" b="1" dirty="0" smtClean="0">
                <a:ln w="11430">
                  <a:solidFill>
                    <a:srgbClr val="FFFF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Киселев Иван Федорович</a:t>
            </a:r>
          </a:p>
          <a:p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endParaRPr lang="ru-RU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endParaRPr lang="ru-RU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endParaRPr lang="ru-RU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endParaRPr lang="ru-RU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endParaRPr lang="ru-RU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endParaRPr lang="ru-RU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146" name="Picture 2" descr="C:\Users\Учитель\Desktop\фотографии\старое фото\img6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60" y="476672"/>
            <a:ext cx="3368946" cy="5121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Учитель\Desktop\Музеи\IMG_34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658128"/>
            <a:ext cx="2944209" cy="1962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H:\Старое фото\похвальный лис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347" y="2751631"/>
            <a:ext cx="2520281" cy="3564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44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5373216"/>
            <a:ext cx="7756263" cy="1054250"/>
          </a:xfrm>
        </p:spPr>
        <p:txBody>
          <a:bodyPr/>
          <a:lstStyle/>
          <a:p>
            <a:r>
              <a:rPr lang="ru-RU" sz="3200" dirty="0" smtClean="0"/>
              <a:t>Орден Отечественной войны </a:t>
            </a:r>
            <a:r>
              <a:rPr lang="en-US" sz="3200" dirty="0" smtClean="0"/>
              <a:t>II </a:t>
            </a:r>
            <a:r>
              <a:rPr lang="ru-RU" sz="3200" dirty="0" smtClean="0"/>
              <a:t>степени</a:t>
            </a:r>
            <a:endParaRPr lang="ru-RU" sz="3200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5517232"/>
            <a:ext cx="8229600" cy="60893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Учитель\Desktop\Музеи\IMG_34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7344816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52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869160"/>
            <a:ext cx="8280920" cy="108012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600" b="1" dirty="0" smtClean="0">
                <a:ln w="11430"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30 лет победы  </a:t>
            </a:r>
            <a:r>
              <a:rPr lang="ru-RU" sz="3600" b="1" dirty="0" smtClean="0">
                <a:ln w="11430"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 Великой  </a:t>
            </a:r>
            <a:r>
              <a:rPr lang="ru-RU" sz="3600" b="1" dirty="0" smtClean="0">
                <a:ln w="11430"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Отечественной войне</a:t>
            </a:r>
            <a:endParaRPr lang="ru-RU" sz="3600" b="1" dirty="0">
              <a:ln w="11430">
                <a:solidFill>
                  <a:srgbClr val="FFFF00"/>
                </a:solidFill>
              </a:ln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3627">
            <a:off x="1121059" y="-20284"/>
            <a:ext cx="7112382" cy="5338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639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797152"/>
            <a:ext cx="8568952" cy="1296144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600" b="1" dirty="0" smtClean="0">
                <a:ln w="11430"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40 лет победы в Великой Отечественной Войне</a:t>
            </a:r>
            <a:endParaRPr lang="ru-RU" sz="3600" b="1" dirty="0">
              <a:ln w="11430">
                <a:solidFill>
                  <a:srgbClr val="FFFF00"/>
                </a:solidFill>
              </a:ln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76672"/>
            <a:ext cx="6264696" cy="4180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443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3744">
            <a:off x="1072663" y="1367808"/>
            <a:ext cx="3096344" cy="5470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7411">
            <a:off x="4344476" y="3187826"/>
            <a:ext cx="3248397" cy="22538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905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Трудовая книжка</a:t>
            </a:r>
            <a:br>
              <a:rPr lang="ru-RU" b="1" dirty="0" smtClean="0">
                <a:ln w="11430"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ru-RU" b="1" dirty="0">
              <a:ln w="11430">
                <a:solidFill>
                  <a:srgbClr val="FFFF00"/>
                </a:solidFill>
              </a:ln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Учитель\Desktop\Музеи\IMG_34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51392"/>
            <a:ext cx="712879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86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4293096"/>
            <a:ext cx="8208912" cy="1728192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000" b="1" dirty="0" smtClean="0">
                <a:ln w="11430"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Победитель в соревновании</a:t>
            </a:r>
            <a:endParaRPr lang="ru-RU" sz="4000" b="1" dirty="0">
              <a:ln w="11430">
                <a:solidFill>
                  <a:srgbClr val="FFFF00"/>
                </a:solidFill>
              </a:ln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764704"/>
            <a:ext cx="5976664" cy="3984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21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Почетная грамота</a:t>
            </a:r>
            <a:endParaRPr lang="ru-RU" b="1" dirty="0">
              <a:ln w="11430">
                <a:solidFill>
                  <a:srgbClr val="FFFF00"/>
                </a:solidFill>
              </a:ln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7215791" cy="4814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797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142617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Ветеран труда </a:t>
            </a:r>
            <a:r>
              <a:rPr lang="ru-RU" b="1" dirty="0" err="1" smtClean="0">
                <a:ln w="11430"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Главмосавтотранса</a:t>
            </a:r>
            <a:endParaRPr lang="ru-RU" b="1" dirty="0">
              <a:ln w="11430">
                <a:solidFill>
                  <a:srgbClr val="FFFF00"/>
                </a:solidFill>
              </a:ln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44824"/>
            <a:ext cx="6696744" cy="446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074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Учитель\Desktop\фото победа\image-m3id124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7535416" cy="503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57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Учитель\Desktop\фото победа\supercoolpics_07_280820122014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40768"/>
            <a:ext cx="3180997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19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Учитель\Desktop\фото победа\i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550256" cy="566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93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Учитель\Desktop\фото победа\133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8008931" cy="53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03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Учитель\Desktop\фото победа\supercoolpics_23_280820122016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7845574" cy="526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61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читель\Desktop\фото победа\supercoolpics_03_280820122014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4161"/>
            <a:ext cx="7281609" cy="482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Учитель\Desktop\фото победа\377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40" y="736215"/>
            <a:ext cx="7334251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Учитель\Desktop\фото победа\37268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4161"/>
            <a:ext cx="7901452" cy="507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46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7385">
            <a:off x="1131635" y="1322816"/>
            <a:ext cx="3596739" cy="26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2814">
            <a:off x="4572000" y="2636912"/>
            <a:ext cx="4094169" cy="2872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855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Учитель\Desktop\фото победа\1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3632"/>
            <a:ext cx="7848872" cy="609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58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Учитель\Desktop\фото победа\supercoolpics_14_280820122015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7956722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25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Учитель\Desktop\фото победа\1417607623_mogi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572501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39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56263" cy="105425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Брестская крепость</a:t>
            </a:r>
            <a:endParaRPr lang="ru-RU" b="1" dirty="0">
              <a:ln w="11430">
                <a:solidFill>
                  <a:srgbClr val="FFFF00"/>
                </a:solidFill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5544171"/>
            <a:ext cx="4618856" cy="581992"/>
          </a:xfrm>
        </p:spPr>
        <p:txBody>
          <a:bodyPr/>
          <a:lstStyle/>
          <a:p>
            <a:r>
              <a:rPr lang="ru-RU" dirty="0" smtClean="0"/>
              <a:t>2014</a:t>
            </a:r>
            <a:endParaRPr lang="ru-RU" dirty="0"/>
          </a:p>
        </p:txBody>
      </p:sp>
      <p:pic>
        <p:nvPicPr>
          <p:cNvPr id="22530" name="Picture 2" descr="C:\Users\Учитель\Desktop\Музеи\IMG_01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79675"/>
            <a:ext cx="6696744" cy="44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46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56263" cy="105425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Хатынь</a:t>
            </a:r>
            <a:endParaRPr lang="ru-RU" b="1" dirty="0">
              <a:ln w="11430">
                <a:solidFill>
                  <a:srgbClr val="FFFF00"/>
                </a:solidFill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475656" y="5301208"/>
            <a:ext cx="2664296" cy="1114676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ru-RU" dirty="0" smtClean="0"/>
              <a:t>2014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5594">
            <a:off x="3845617" y="2711567"/>
            <a:ext cx="4742727" cy="3415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Учитель\Desktop\Белорусия\IMG_04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8801" y="-18965488"/>
            <a:ext cx="4680000" cy="3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Учитель\Desktop\Белорусия\IMG_04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52800" y="-13233400"/>
            <a:ext cx="9000000" cy="60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9548">
            <a:off x="723728" y="1385023"/>
            <a:ext cx="3900527" cy="3054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66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Учитель\Desktop\Музеи\IMG_02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37" y="836712"/>
            <a:ext cx="7882330" cy="5254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70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731375" y="-79828"/>
            <a:ext cx="1416688" cy="896963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2012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8" name="Picture 4" descr="C:\Users\Учитель\Desktop\Музеи\DSC08866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032">
            <a:off x="1380807" y="1175871"/>
            <a:ext cx="6117825" cy="4588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Учитель\Desktop\Музеи\DSC08828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6730">
            <a:off x="1301228" y="1294894"/>
            <a:ext cx="5494010" cy="4120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Учитель\Desktop\Музеи\DSC088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4" y="852719"/>
            <a:ext cx="7496847" cy="5622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1860" y="116632"/>
            <a:ext cx="7756263" cy="105425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Кантемировская дивизия</a:t>
            </a:r>
            <a:endParaRPr lang="ru-RU" b="1" dirty="0">
              <a:ln w="11430">
                <a:solidFill>
                  <a:srgbClr val="FFFF00"/>
                </a:solidFill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787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Музей обороны Москвы</a:t>
            </a:r>
            <a:endParaRPr lang="ru-RU" b="1" dirty="0">
              <a:ln w="11430">
                <a:solidFill>
                  <a:srgbClr val="FFFF00"/>
                </a:solidFill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Учитель\Desktop\Музеи\DSC09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20543"/>
            <a:ext cx="6768752" cy="5076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69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9 мая_07">
  <a:themeElements>
    <a:clrScheme name="9 мая_07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9 мая_07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 мая_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Презентация 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353</TotalTime>
  <Words>176</Words>
  <Application>Microsoft Office PowerPoint</Application>
  <PresentationFormat>Экран (4:3)</PresentationFormat>
  <Paragraphs>75</Paragraphs>
  <Slides>42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42</vt:i4>
      </vt:variant>
    </vt:vector>
  </HeadingPairs>
  <TitlesOfParts>
    <vt:vector size="44" baseType="lpstr">
      <vt:lpstr>9 мая_07</vt:lpstr>
      <vt:lpstr>Презентация 3</vt:lpstr>
      <vt:lpstr>История в альбоме</vt:lpstr>
      <vt:lpstr>Работа над проектом</vt:lpstr>
      <vt:lpstr>Презентация PowerPoint</vt:lpstr>
      <vt:lpstr>Презентация PowerPoint</vt:lpstr>
      <vt:lpstr>Брестская крепость</vt:lpstr>
      <vt:lpstr>Хатынь</vt:lpstr>
      <vt:lpstr>Презентация PowerPoint</vt:lpstr>
      <vt:lpstr>Кантемировская дивизия</vt:lpstr>
      <vt:lpstr>Музей обороны Москвы</vt:lpstr>
      <vt:lpstr>Презентация PowerPoint</vt:lpstr>
      <vt:lpstr>Презентация PowerPoint</vt:lpstr>
      <vt:lpstr>Презентация PowerPoint</vt:lpstr>
      <vt:lpstr>Младшие классы 1939г</vt:lpstr>
      <vt:lpstr>Детский сад1939г</vt:lpstr>
      <vt:lpstr>Дом отдыха в Сокольниках1938г</vt:lpstr>
      <vt:lpstr>Дом отдыха при ЦПКО1939</vt:lpstr>
      <vt:lpstr>Средняя школа 1940г</vt:lpstr>
      <vt:lpstr>Началась война</vt:lpstr>
      <vt:lpstr>Выполнить приказ любой ценой даже ценой своей жизни</vt:lpstr>
      <vt:lpstr>Привал</vt:lpstr>
      <vt:lpstr>Корректировка «огня»</vt:lpstr>
      <vt:lpstr>Презентация PowerPoint</vt:lpstr>
      <vt:lpstr>Восстановленная связь </vt:lpstr>
      <vt:lpstr>Киселёв Иван Фёдорович </vt:lpstr>
      <vt:lpstr>Сычева Татьяна Никифоровна </vt:lpstr>
      <vt:lpstr>Презентация PowerPoint</vt:lpstr>
      <vt:lpstr>Орден Отечественной войны II степени</vt:lpstr>
      <vt:lpstr>30 лет победы  в Великой  Отечественной войне</vt:lpstr>
      <vt:lpstr>40 лет победы в Великой Отечественной Войне</vt:lpstr>
      <vt:lpstr>Трудовая книжка </vt:lpstr>
      <vt:lpstr>Победитель в соревновании</vt:lpstr>
      <vt:lpstr>Почетная грамота</vt:lpstr>
      <vt:lpstr>Ветеран труда Главмосавтотранса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в альбоме</dc:title>
  <dc:creator>Учитель</dc:creator>
  <cp:lastModifiedBy>Учитель</cp:lastModifiedBy>
  <cp:revision>37</cp:revision>
  <dcterms:created xsi:type="dcterms:W3CDTF">2015-03-31T09:39:55Z</dcterms:created>
  <dcterms:modified xsi:type="dcterms:W3CDTF">2015-12-01T12:36:41Z</dcterms:modified>
</cp:coreProperties>
</file>