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9333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03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08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94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157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22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2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9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1398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00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67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721FC5A8-45C5-466F-BB9E-EE7446229D58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179463A-7EA7-432E-B7EA-7C02AC28578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57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0-%D1%8F_%D0%B0%D1%80%D0%BC%D0%B8%D1%8F_(%D0%A0%D0%9A%D0%9A%D0%90)" TargetMode="External"/><Relationship Id="rId7" Type="http://schemas.openxmlformats.org/officeDocument/2006/relationships/hyperlink" Target="https://ru.wikipedia.org/wiki/%D0%91%D1%83%D0%B4%D1%91%D0%BD%D0%BD%D1%8B%D0%B9,_%D0%A1%D0%B5%D0%BC%D1%91%D0%BD_%D0%9C%D0%B8%D1%85%D0%B0%D0%B9%D0%BB%D0%BE%D0%B2%D0%B8%D1%87" TargetMode="External"/><Relationship Id="rId2" Type="http://schemas.openxmlformats.org/officeDocument/2006/relationships/hyperlink" Target="https://ru.wikipedia.org/wiki/%D0%93%D1%80%D0%B0%D0%B6%D0%B4%D0%B0%D0%BD%D1%81%D0%BA%D0%B0%D1%8F_%D0%B2%D0%BE%D0%B9%D0%BD%D0%B0_%D0%B2_%D0%A0%D0%BE%D1%81%D1%81%D0%B8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0%B5%D1%80%D0%B2%D0%B0%D1%8F_%D0%9A%D0%BE%D0%BD%D0%BD%D0%B0%D1%8F_%D0%B0%D1%80%D0%BC%D0%B8%D1%8F" TargetMode="External"/><Relationship Id="rId5" Type="http://schemas.openxmlformats.org/officeDocument/2006/relationships/hyperlink" Target="https://ru.wikipedia.org/wiki/%D0%A5%D0%B0%D1%80%D1%8C%D0%BA%D0%BE%D0%B2%D1%81%D0%BA%D0%B8%D0%B9_%D0%B2%D0%BE%D0%B5%D0%BD%D0%BD%D1%8B%D0%B9_%D0%BE%D0%BA%D1%80%D1%83%D0%B3" TargetMode="External"/><Relationship Id="rId4" Type="http://schemas.openxmlformats.org/officeDocument/2006/relationships/hyperlink" Target="https://ru.wikipedia.org/wiki/%D0%9D%D0%B0%D1%80%D0%BE%D0%B4%D0%BD%D1%8B%D0%B9_%D0%BA%D0%BE%D0%BC%D0%B8%D1%81%D1%81%D0%B0%D1%80%D0%B8%D0%B0%D1%82_%D0%B2%D0%BD%D1%83%D1%82%D1%80%D0%B5%D0%BD%D0%BD%D0%B8%D1%85_%D0%B4%D0%B5%D0%BB_%D0%A3%D0%A1%D0%A1%D0%A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52951" y="892063"/>
            <a:ext cx="4382530" cy="1447484"/>
          </a:xfrm>
        </p:spPr>
        <p:txBody>
          <a:bodyPr/>
          <a:lstStyle/>
          <a:p>
            <a:r>
              <a:rPr lang="ru-RU" dirty="0" smtClean="0"/>
              <a:t>Мои Прапрадудешки</a:t>
            </a:r>
            <a:endParaRPr lang="ru-RU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52951" y="4736758"/>
            <a:ext cx="4382530" cy="1359242"/>
          </a:xfrm>
        </p:spPr>
        <p:txBody>
          <a:bodyPr/>
          <a:lstStyle/>
          <a:p>
            <a:r>
              <a:rPr lang="ru-RU" dirty="0" smtClean="0"/>
              <a:t>Илья </a:t>
            </a:r>
            <a:r>
              <a:rPr lang="ru-RU" dirty="0" smtClean="0"/>
              <a:t>КУРЗЯКОВ, </a:t>
            </a:r>
            <a:r>
              <a:rPr lang="ru-RU" dirty="0" smtClean="0"/>
              <a:t>Кирилл </a:t>
            </a:r>
            <a:r>
              <a:rPr lang="ru-RU" dirty="0" smtClean="0"/>
              <a:t>ПАВЛЕНКО и Владимир Иванович МОИСЕЕНКО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21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82379"/>
            <a:ext cx="8770571" cy="930876"/>
          </a:xfrm>
        </p:spPr>
        <p:txBody>
          <a:bodyPr/>
          <a:lstStyle/>
          <a:p>
            <a:r>
              <a:rPr lang="ru-RU" dirty="0" smtClean="0"/>
              <a:t>Кирилл Павленко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199502"/>
            <a:ext cx="8704668" cy="4658498"/>
          </a:xfrm>
        </p:spPr>
        <p:txBody>
          <a:bodyPr/>
          <a:lstStyle/>
          <a:p>
            <a:r>
              <a:rPr lang="ru-RU" dirty="0" smtClean="0"/>
              <a:t>Кирилл Павленко был помощником мащиниста бронепоезда. Машинистом был Клим Ворошилов. Мой Прапрадедушка знал Клима Ворошилова в лицо.  В 1937 году был расстрелен за то, что был объявлен врагом </a:t>
            </a:r>
            <a:r>
              <a:rPr lang="ru-RU" dirty="0" smtClean="0"/>
              <a:t>народа. 1957 </a:t>
            </a:r>
            <a:r>
              <a:rPr lang="ru-RU" dirty="0"/>
              <a:t>Клим Варашилов в годы </a:t>
            </a:r>
            <a:r>
              <a:rPr lang="ru-RU" dirty="0">
                <a:hlinkClick r:id="rId2" tooltip="Гражданская война в России"/>
              </a:rPr>
              <a:t>Гражданской войны</a:t>
            </a:r>
            <a:r>
              <a:rPr lang="ru-RU" dirty="0"/>
              <a:t> — командующий Царицынской группой войск, заместитель командующего и член Военного совета Южного фронта, командующий </a:t>
            </a:r>
            <a:r>
              <a:rPr lang="ru-RU" dirty="0">
                <a:hlinkClick r:id="rId3" tooltip="10-я армия (РККА)"/>
              </a:rPr>
              <a:t>10-й армией</a:t>
            </a:r>
            <a:r>
              <a:rPr lang="ru-RU" dirty="0"/>
              <a:t> (3 октября — 18 декабря 1918), </a:t>
            </a:r>
            <a:r>
              <a:rPr lang="ru-RU" dirty="0">
                <a:hlinkClick r:id="rId4" tooltip="Народный комиссариат внутренних дел УССР"/>
              </a:rPr>
              <a:t>нарком внутренних дел УССР</a:t>
            </a:r>
            <a:r>
              <a:rPr lang="ru-RU" dirty="0"/>
              <a:t> (январь — июнь 1919), командующий </a:t>
            </a:r>
            <a:r>
              <a:rPr lang="ru-RU" dirty="0">
                <a:hlinkClick r:id="rId5" tooltip="Харьковский военный округ"/>
              </a:rPr>
              <a:t>Харьковским военным округом</a:t>
            </a:r>
            <a:r>
              <a:rPr lang="ru-RU" dirty="0"/>
              <a:t>, командующий 14-й армией и внутренним Украинским фронтом. Один из организаторов и член Реввоенсовета </a:t>
            </a:r>
            <a:r>
              <a:rPr lang="ru-RU" dirty="0">
                <a:hlinkClick r:id="rId6" tooltip="Первая Конная армия"/>
              </a:rPr>
              <a:t>1-й Конной армии</a:t>
            </a:r>
            <a:r>
              <a:rPr lang="ru-RU" dirty="0"/>
              <a:t>, которой командовал </a:t>
            </a:r>
            <a:r>
              <a:rPr lang="ru-RU" dirty="0">
                <a:hlinkClick r:id="rId7" tooltip="Будённый, Семён Михайлович"/>
              </a:rPr>
              <a:t>С. М. Будённый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37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Илья Курзяков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Был призван в 1941 году. Служил в Красной Армии. В 1942  году пропал безвести под Смоленском.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70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2" cy="1560716"/>
          </a:xfrm>
        </p:spPr>
        <p:txBody>
          <a:bodyPr>
            <a:normAutofit fontScale="90000"/>
          </a:bodyPr>
          <a:lstStyle/>
          <a:p>
            <a:r>
              <a:rPr lang="ru-RU" dirty="0"/>
              <a:t>Владимир Иванович </a:t>
            </a:r>
            <a:r>
              <a:rPr lang="ru-RU" dirty="0" smtClean="0"/>
              <a:t>МОИСЕЕНКО (1910-1991)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699" y="2203202"/>
            <a:ext cx="8770571" cy="3676218"/>
          </a:xfrm>
        </p:spPr>
        <p:txBody>
          <a:bodyPr/>
          <a:lstStyle/>
          <a:p>
            <a:r>
              <a:rPr lang="ru-RU" dirty="0" smtClean="0"/>
              <a:t>Был летчиков с 1941 по 1945 год. Пережил войну. Летал в каком полке неизвестно. У него было очень много медалей, но какие, никто не знает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86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158</TotalTime>
  <Words>109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Schoolbook</vt:lpstr>
      <vt:lpstr>Corbel</vt:lpstr>
      <vt:lpstr>Feathered</vt:lpstr>
      <vt:lpstr>Мои Прапрадудешки</vt:lpstr>
      <vt:lpstr>Кирилл Павленко</vt:lpstr>
      <vt:lpstr>Илья Курзяков</vt:lpstr>
      <vt:lpstr>Владимир Иванович МОИСЕЕНКО (1910-1991)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Прапрадудешки</dc:title>
  <dc:creator>Sveta</dc:creator>
  <cp:lastModifiedBy>Sveta</cp:lastModifiedBy>
  <cp:revision>9</cp:revision>
  <dcterms:created xsi:type="dcterms:W3CDTF">2015-11-26T16:16:48Z</dcterms:created>
  <dcterms:modified xsi:type="dcterms:W3CDTF">2015-12-02T15:58:21Z</dcterms:modified>
</cp:coreProperties>
</file>