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F5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25.11.2015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25.11.2015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25.11.2015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25.11.2015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ГБОУ СОШ № 556</a:t>
            </a:r>
          </a:p>
          <a:p>
            <a:r>
              <a:rPr lang="ru-RU" dirty="0" err="1" smtClean="0"/>
              <a:t>Работаева</a:t>
            </a:r>
            <a:r>
              <a:rPr lang="ru-RU" dirty="0" smtClean="0"/>
              <a:t> Надежда 8Б</a:t>
            </a:r>
          </a:p>
          <a:p>
            <a:r>
              <a:rPr lang="ru-RU" dirty="0" err="1" smtClean="0"/>
              <a:t>Работаев</a:t>
            </a:r>
            <a:r>
              <a:rPr lang="ru-RU" dirty="0" smtClean="0"/>
              <a:t> Родион 5Д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-747464"/>
            <a:ext cx="8305800" cy="2866252"/>
          </a:xfrm>
        </p:spPr>
        <p:txBody>
          <a:bodyPr/>
          <a:lstStyle/>
          <a:p>
            <a:r>
              <a:rPr lang="ru-RU" dirty="0" smtClean="0">
                <a:solidFill>
                  <a:srgbClr val="FCF5FD"/>
                </a:solidFill>
              </a:rPr>
              <a:t>НАШ ПРАДЕД</a:t>
            </a:r>
            <a:endParaRPr lang="ru-RU" dirty="0">
              <a:solidFill>
                <a:srgbClr val="FCF5F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6292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260648"/>
            <a:ext cx="381642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 err="1"/>
              <a:t>Баландин</a:t>
            </a:r>
            <a:r>
              <a:rPr lang="ru-RU" b="1" u="sng" dirty="0"/>
              <a:t> Пётр Георгиевич</a:t>
            </a:r>
            <a:r>
              <a:rPr lang="ru-RU" u="sng" dirty="0"/>
              <a:t> </a:t>
            </a:r>
            <a:endParaRPr lang="ru-RU" u="sng" dirty="0" smtClean="0"/>
          </a:p>
          <a:p>
            <a:endParaRPr lang="ru-RU" u="sng" dirty="0"/>
          </a:p>
          <a:p>
            <a:r>
              <a:rPr lang="ru-RU" dirty="0" smtClean="0"/>
              <a:t>Родился </a:t>
            </a:r>
            <a:r>
              <a:rPr lang="ru-RU" dirty="0"/>
              <a:t>21.08.1919 года в </a:t>
            </a:r>
            <a:r>
              <a:rPr lang="ru-RU" dirty="0" smtClean="0"/>
              <a:t>деревне</a:t>
            </a:r>
          </a:p>
          <a:p>
            <a:r>
              <a:rPr lang="ru-RU" dirty="0" smtClean="0"/>
              <a:t>  </a:t>
            </a:r>
            <a:r>
              <a:rPr lang="ru-RU" dirty="0" err="1"/>
              <a:t>Игнатково</a:t>
            </a:r>
            <a:r>
              <a:rPr lang="ru-RU" dirty="0"/>
              <a:t> </a:t>
            </a:r>
            <a:r>
              <a:rPr lang="ru-RU" dirty="0" err="1"/>
              <a:t>Осташёвского</a:t>
            </a:r>
            <a:r>
              <a:rPr lang="ru-RU" dirty="0"/>
              <a:t> района, </a:t>
            </a:r>
            <a:endParaRPr lang="ru-RU" dirty="0" smtClean="0"/>
          </a:p>
          <a:p>
            <a:endParaRPr lang="ru-RU" dirty="0"/>
          </a:p>
          <a:p>
            <a:r>
              <a:rPr lang="ru-RU" dirty="0" smtClean="0"/>
              <a:t>что </a:t>
            </a:r>
            <a:r>
              <a:rPr lang="ru-RU" dirty="0"/>
              <a:t>под городом Волоколамском </a:t>
            </a:r>
            <a:endParaRPr lang="ru-RU" dirty="0" smtClean="0"/>
          </a:p>
          <a:p>
            <a:endParaRPr lang="ru-RU" dirty="0"/>
          </a:p>
          <a:p>
            <a:r>
              <a:rPr lang="ru-RU" dirty="0" smtClean="0"/>
              <a:t> </a:t>
            </a:r>
            <a:r>
              <a:rPr lang="ru-RU" dirty="0"/>
              <a:t>Московской области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r>
              <a:rPr lang="ru-RU" dirty="0"/>
              <a:t>На момент начала войны </a:t>
            </a:r>
            <a:r>
              <a:rPr lang="ru-RU" dirty="0" smtClean="0"/>
              <a:t>оканчивал</a:t>
            </a:r>
          </a:p>
          <a:p>
            <a:endParaRPr lang="ru-RU" dirty="0"/>
          </a:p>
          <a:p>
            <a:r>
              <a:rPr lang="ru-RU" dirty="0" smtClean="0"/>
              <a:t> </a:t>
            </a:r>
            <a:r>
              <a:rPr lang="ru-RU" dirty="0"/>
              <a:t>Смоленское военное училище </a:t>
            </a:r>
            <a:endParaRPr lang="ru-RU" dirty="0" smtClean="0"/>
          </a:p>
          <a:p>
            <a:endParaRPr lang="ru-RU" dirty="0"/>
          </a:p>
          <a:p>
            <a:r>
              <a:rPr lang="ru-RU" dirty="0"/>
              <a:t>и был направлен служить на </a:t>
            </a:r>
            <a:endParaRPr lang="ru-RU" dirty="0" smtClean="0"/>
          </a:p>
          <a:p>
            <a:endParaRPr lang="ru-RU" dirty="0"/>
          </a:p>
          <a:p>
            <a:r>
              <a:rPr lang="ru-RU" dirty="0" smtClean="0"/>
              <a:t>Дальневосточный </a:t>
            </a:r>
            <a:r>
              <a:rPr lang="ru-RU" dirty="0"/>
              <a:t>фронт </a:t>
            </a:r>
            <a:endParaRPr lang="ru-RU" dirty="0" smtClean="0"/>
          </a:p>
          <a:p>
            <a:endParaRPr lang="ru-RU" dirty="0"/>
          </a:p>
          <a:p>
            <a:r>
              <a:rPr lang="ru-RU" dirty="0" smtClean="0"/>
              <a:t>Приморского </a:t>
            </a:r>
            <a:r>
              <a:rPr lang="ru-RU" dirty="0"/>
              <a:t>края.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70790"/>
            <a:ext cx="4576165" cy="6120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88330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504" y="188640"/>
            <a:ext cx="5256584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Был награждён </a:t>
            </a:r>
            <a:endParaRPr lang="ru-RU" dirty="0"/>
          </a:p>
          <a:p>
            <a:r>
              <a:rPr lang="ru-RU" b="1" dirty="0"/>
              <a:t>орденами</a:t>
            </a:r>
            <a:r>
              <a:rPr lang="ru-RU" dirty="0"/>
              <a:t>: «Красной звезды», «Красного знамени», «Отечественной войны» </a:t>
            </a:r>
            <a:r>
              <a:rPr lang="en-US" dirty="0"/>
              <a:t>II</a:t>
            </a:r>
            <a:r>
              <a:rPr lang="ru-RU" dirty="0"/>
              <a:t> степени, </a:t>
            </a:r>
          </a:p>
          <a:p>
            <a:r>
              <a:rPr lang="ru-RU" b="1" dirty="0"/>
              <a:t>медалями:</a:t>
            </a:r>
            <a:r>
              <a:rPr lang="ru-RU" dirty="0"/>
              <a:t> «За боевые заслуги», «За победу над Германией в Великой отечественной войне 1941-1945гг..»;  «За победу над Японией»,</a:t>
            </a:r>
          </a:p>
          <a:p>
            <a:r>
              <a:rPr lang="ru-RU" dirty="0"/>
              <a:t>в послевоенное время - бронзовой медалью «За достигнутые  успехи в развитии народного хозяйства СССР»;</a:t>
            </a:r>
          </a:p>
          <a:p>
            <a:r>
              <a:rPr lang="ru-RU" dirty="0"/>
              <a:t>медалью «Ветеран труда»;</a:t>
            </a:r>
          </a:p>
          <a:p>
            <a:r>
              <a:rPr lang="ru-RU" b="1" dirty="0"/>
              <a:t>юбилейными медалями</a:t>
            </a:r>
            <a:r>
              <a:rPr lang="ru-RU" dirty="0"/>
              <a:t>:</a:t>
            </a:r>
          </a:p>
          <a:p>
            <a:r>
              <a:rPr lang="ru-RU" dirty="0"/>
              <a:t>«</a:t>
            </a:r>
            <a:r>
              <a:rPr lang="en-US" dirty="0"/>
              <a:t>XXX</a:t>
            </a:r>
            <a:r>
              <a:rPr lang="ru-RU" dirty="0"/>
              <a:t> лет Советской армии и флота»; «40, 50, 70  лет вооружённых сил СССР»,</a:t>
            </a:r>
          </a:p>
          <a:p>
            <a:r>
              <a:rPr lang="ru-RU" dirty="0"/>
              <a:t>«20, 25, 30, 40, 50, 60 лет победы в Великой отечественной войне 1941-1945 гг..»,</a:t>
            </a:r>
          </a:p>
          <a:p>
            <a:r>
              <a:rPr lang="ru-RU" dirty="0"/>
              <a:t>«За доблестный труд, в ознаменование 100-летия со дня рождения В.И. Ленина», «медалью Жукова»; «В память 850-летия Москвы», </a:t>
            </a:r>
          </a:p>
          <a:p>
            <a:r>
              <a:rPr lang="ru-RU" b="1" dirty="0"/>
              <a:t>Знаком </a:t>
            </a:r>
            <a:r>
              <a:rPr lang="ru-RU" dirty="0"/>
              <a:t>– «Победитель социалистического соревнования 1977 года»,</a:t>
            </a:r>
          </a:p>
          <a:p>
            <a:r>
              <a:rPr lang="ru-RU" b="1" dirty="0"/>
              <a:t>Значком </a:t>
            </a:r>
            <a:r>
              <a:rPr lang="ru-RU" dirty="0"/>
              <a:t>- ЦК ВЛКСМ «За освоение новых земель».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14130"/>
            <a:ext cx="3586621" cy="4797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40342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81264"/>
            <a:ext cx="4539822" cy="6072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1520" y="381264"/>
            <a:ext cx="381642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Четверо братьев  </a:t>
            </a:r>
            <a:r>
              <a:rPr lang="ru-RU" dirty="0" err="1"/>
              <a:t>Баландиных</a:t>
            </a:r>
            <a:r>
              <a:rPr lang="ru-RU" dirty="0"/>
              <a:t> участвовали (воевали) в ВОВ, </a:t>
            </a:r>
          </a:p>
          <a:p>
            <a:r>
              <a:rPr lang="ru-RU" dirty="0"/>
              <a:t>Алексей (был контужен и дважды ранен в 42-м под Клином, потом жил в Покровке), Пётр, Михаил (был награждён орденами и медалями за освобождение Латвийской ССР, был женат на фронтовой подруге и жил в мирное время до конца своих дней в Одессе) и Александр (был награжден боевыми медалями, ранее других братьев ушёл из жизни, прожил в селе </a:t>
            </a:r>
            <a:r>
              <a:rPr lang="ru-RU" dirty="0" err="1"/>
              <a:t>Осташёво</a:t>
            </a:r>
            <a:r>
              <a:rPr lang="ru-RU" dirty="0"/>
              <a:t>). </a:t>
            </a:r>
          </a:p>
          <a:p>
            <a:r>
              <a:rPr lang="ru-RU" dirty="0"/>
              <a:t>Все остались в живых после войны и прожили в мирное время долгую жизнь.</a:t>
            </a:r>
          </a:p>
        </p:txBody>
      </p:sp>
    </p:spTree>
    <p:extLst>
      <p:ext uri="{BB962C8B-B14F-4D97-AF65-F5344CB8AC3E}">
        <p14:creationId xmlns:p14="http://schemas.microsoft.com/office/powerpoint/2010/main" val="118036296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Сетка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</TotalTime>
  <Words>295</Words>
  <Application>Microsoft Office PowerPoint</Application>
  <PresentationFormat>Экран (4:3)</PresentationFormat>
  <Paragraphs>36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Бумажная</vt:lpstr>
      <vt:lpstr>НАШ ПРАДЕД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НАШ ПРАДЕД</dc:title>
  <dc:creator>Анфиногенова Наталья Владимировна</dc:creator>
  <cp:lastModifiedBy>Анфиногенова Наталья Владимировна</cp:lastModifiedBy>
  <cp:revision>2</cp:revision>
  <dcterms:created xsi:type="dcterms:W3CDTF">2015-11-25T06:10:22Z</dcterms:created>
  <dcterms:modified xsi:type="dcterms:W3CDTF">2015-11-25T06:23:28Z</dcterms:modified>
</cp:coreProperties>
</file>