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7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A501-E2D5-4A2C-96CB-3F005B493B6F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A02A-39F2-49C8-8C6B-25476B849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1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A02A-39F2-49C8-8C6B-25476B849E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4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1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2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1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9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6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9877-4627-4D84-B723-6C8D83442B41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BE8B-5DFA-4407-99CB-903DBE93F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6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8706" y="327170"/>
            <a:ext cx="6475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Война в судьбе моей семьи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012"/>
            <a:ext cx="12192000" cy="7274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4121" y="80948"/>
            <a:ext cx="7237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Война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в судьбе моей семьи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6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87" y="-213428"/>
            <a:ext cx="12472087" cy="7212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3" y="280088"/>
            <a:ext cx="2920578" cy="4174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1662" y="1063415"/>
            <a:ext cx="85475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Каждая дата, связанная с Великой Отечественной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войной, заставляет задуматься о ничем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неизмеримой цене, которую заплатили наши деды и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прадеды за счастье жить на роднойземле.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Дед мой, Петр Ромуальдович Ясенович, воевал с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первого до последнего дня. В составе Первого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Белорусского фронта сражался в Прибалтике, </a:t>
            </a:r>
          </a:p>
          <a:p>
            <a:r>
              <a:rPr lang="ru-RU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частвовал в боях за освобождение Варшавы.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 до этого была битва за Москву, баталии под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Юхновом и Брянском. В самом начале войны,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19 июля, был ранен осколком мины, через полгода,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 январе 1942-го, контужен и ранен в голову.</a:t>
            </a:r>
          </a:p>
        </p:txBody>
      </p:sp>
    </p:spTree>
    <p:extLst>
      <p:ext uri="{BB962C8B-B14F-4D97-AF65-F5344CB8AC3E}">
        <p14:creationId xmlns:p14="http://schemas.microsoft.com/office/powerpoint/2010/main" val="14718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46" y="-159811"/>
            <a:ext cx="12161864" cy="71443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4" y="416962"/>
            <a:ext cx="3070875" cy="414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300" y="4286613"/>
            <a:ext cx="284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Н</a:t>
            </a:r>
            <a:r>
              <a:rPr lang="ru-RU" sz="1200" b="1" dirty="0" smtClean="0"/>
              <a:t>а ступеньках поверженного рейхстага 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79628" y="893969"/>
            <a:ext cx="836479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 мая 1945-го по мая 1946-го прадед работал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инспектором комендантской службы в штабе 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советской военной администрации в Германии.</a:t>
            </a:r>
          </a:p>
          <a:p>
            <a:r>
              <a:rPr lang="ru-RU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Семью ему было позволено привезти с собой. 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Из воспоминаний моей бабушки Тамары Петровны: 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«Впечатления от разгромленного Берлина у меня, пятилетней, 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остались навсегда. Вот мы входим в огромный зал с высокими 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потолками, обожженными стенами и лестничными маршами. 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 первые слова отца (детская память их удержала): «Это канцелярия 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Гитлера». В углу стоял немецкийтанк огромных размеров. Отец 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посадил меня на броню, железо неприятно царапнуло голые ноги.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 потом мы фотографировались на развалинах этого здания. Я присела</a:t>
            </a:r>
          </a:p>
          <a:p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 один из обломков и с интересом смотрела, как наши солдаты </a:t>
            </a:r>
          </a:p>
          <a:p>
            <a:r>
              <a:rPr lang="ru-RU" b="1" i="1" dirty="0">
                <a:latin typeface="Batang" panose="02030600000101010101" pitchFamily="18" charset="-127"/>
                <a:ea typeface="Batang" panose="02030600000101010101" pitchFamily="18" charset="-127"/>
              </a:rPr>
              <a:t>б</a:t>
            </a:r>
            <a:r>
              <a:rPr lang="ru-RU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ольшими буквами писали что-то на стенах и колоннах.»</a:t>
            </a:r>
          </a:p>
        </p:txBody>
      </p:sp>
    </p:spTree>
    <p:extLst>
      <p:ext uri="{BB962C8B-B14F-4D97-AF65-F5344CB8AC3E}">
        <p14:creationId xmlns:p14="http://schemas.microsoft.com/office/powerpoint/2010/main" val="11122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524" y="4582733"/>
            <a:ext cx="58705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Указом Президиума Верховного Совета, Петр Ромуальдович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Ясенович, награжден орденом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Красной Звезды, медалями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«За оборону Москвы», «За освобождение Варшавы»,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 «За взятие Берлина», «За победу над Германией».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Batang" panose="02030600000101010101" pitchFamily="18" charset="-127"/>
              </a:rPr>
              <a:t>Победный май он встретил в звании  гвардии майора. </a:t>
            </a:r>
            <a:endParaRPr lang="ru-RU" sz="1400" b="1" dirty="0" smtClean="0">
              <a:latin typeface="Century Gothic" panose="020B05020202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05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6" y="-302866"/>
            <a:ext cx="12222760" cy="7526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4793" y="42578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9174" y="385675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539" y="703649"/>
            <a:ext cx="1049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Часть наград была утеряна при возвращении из Германии в Советский Союз, на границе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 Бресте. Полный перечень наград, написанный рукой Петра Ромуальдовича, удалось 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найти в его личном архиве.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658">
            <a:off x="2885005" y="2079697"/>
            <a:ext cx="2402207" cy="3554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45" y="1626979"/>
            <a:ext cx="4012076" cy="45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92" y="-110468"/>
            <a:ext cx="12299092" cy="7030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4823" y="973223"/>
            <a:ext cx="7545655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 возвращению на Родину, семья в полной мере 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ощутила тяготы послевоенного времени: сложности с 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работой, нехватка продовольствия. И прадед принял решение</a:t>
            </a:r>
            <a:endParaRPr lang="en-US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переехать из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Белоруссии на север Тюменской области. </a:t>
            </a:r>
          </a:p>
          <a:p>
            <a:r>
              <a:rPr lang="ru-RU" sz="1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Из воспоминаний моей бабушки, Тамары Петровны:</a:t>
            </a:r>
          </a:p>
          <a:p>
            <a:r>
              <a:rPr lang="ru-RU" sz="1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«Помню толпы голодных цыганят, осаждавших вагоны нашего </a:t>
            </a:r>
          </a:p>
          <a:p>
            <a:r>
              <a:rPr lang="ru-RU" sz="1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состава, как они бросались на очистки от картошки, выброшенных </a:t>
            </a:r>
          </a:p>
          <a:p>
            <a:r>
              <a:rPr lang="ru-RU" sz="1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кем-то из окна вагона.»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Чтобы прокормить семью в голодные годы прадед купил сети,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лодку и стал выходить рыбачить на Обь. После этого ему 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приходилось долго разбирать и чинить спутавшиеся снасти.</a:t>
            </a:r>
          </a:p>
          <a:p>
            <a:r>
              <a:rPr lang="ru-RU" sz="1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Из воспоминаний бабушки:</a:t>
            </a:r>
          </a:p>
          <a:p>
            <a:r>
              <a:rPr lang="ru-RU" sz="1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«Навсегда запомнились его руки, стертые в кровь между большим</a:t>
            </a:r>
          </a:p>
          <a:p>
            <a:r>
              <a:rPr lang="ru-RU" sz="16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и указательным пальцем..»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Одновременно с этим, все </a:t>
            </a:r>
            <a:r>
              <a:rPr lang="ru-RU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послевоенныегоды</a:t>
            </a: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прадед, педагог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 образованию, работал директором школы, учителем истории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 иностранного языка. До выхода на пенсию вел большую 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общественную работу.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386">
            <a:off x="227378" y="1215143"/>
            <a:ext cx="1905266" cy="2076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93" y="805498"/>
            <a:ext cx="2905530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468</Words>
  <Application>Microsoft Office PowerPoint</Application>
  <PresentationFormat>Широкоэкранный</PresentationFormat>
  <Paragraphs>57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Batang</vt:lpstr>
      <vt:lpstr>BatangChe</vt:lpstr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Выдыш</dc:creator>
  <cp:lastModifiedBy>Евгений Выдыш</cp:lastModifiedBy>
  <cp:revision>16</cp:revision>
  <dcterms:created xsi:type="dcterms:W3CDTF">2015-01-07T17:21:07Z</dcterms:created>
  <dcterms:modified xsi:type="dcterms:W3CDTF">2015-01-07T19:48:43Z</dcterms:modified>
</cp:coreProperties>
</file>