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C74-F59C-47C2-B625-2AB15D2370E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9114-E93F-4FA5-9483-80C2FB616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49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C74-F59C-47C2-B625-2AB15D2370E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9114-E93F-4FA5-9483-80C2FB616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5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C74-F59C-47C2-B625-2AB15D2370E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9114-E93F-4FA5-9483-80C2FB616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26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C74-F59C-47C2-B625-2AB15D2370E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9114-E93F-4FA5-9483-80C2FB616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46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C74-F59C-47C2-B625-2AB15D2370E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9114-E93F-4FA5-9483-80C2FB616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56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C74-F59C-47C2-B625-2AB15D2370E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9114-E93F-4FA5-9483-80C2FB616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33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C74-F59C-47C2-B625-2AB15D2370E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9114-E93F-4FA5-9483-80C2FB616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89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C74-F59C-47C2-B625-2AB15D2370E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9114-E93F-4FA5-9483-80C2FB616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75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C74-F59C-47C2-B625-2AB15D2370E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9114-E93F-4FA5-9483-80C2FB616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85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C74-F59C-47C2-B625-2AB15D2370E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9114-E93F-4FA5-9483-80C2FB616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86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CC74-F59C-47C2-B625-2AB15D2370E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9114-E93F-4FA5-9483-80C2FB616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48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BCC74-F59C-47C2-B625-2AB15D2370E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9114-E93F-4FA5-9483-80C2FB6160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47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tif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История моей семьи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истории моей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страны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Великой Отечественной войне моих прадеда и прабабушки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801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прадед по маме Сергей Павлович Лутохин родился в 1915 году на Украине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войной окончил военное училище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связи. Начал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войну в 1941 году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лейтенантом,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командовал ротой, потом батальоном связи, а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1942 году создал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23-й отдельный полк связи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3-ей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Воздушной армии.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командованием полк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прошел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славный боевой путь от города Калинина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теперь Тверь) до города-крепости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Кёнигсберга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968343"/>
            <a:ext cx="2520280" cy="3900222"/>
          </a:xfrm>
        </p:spPr>
      </p:pic>
      <p:pic>
        <p:nvPicPr>
          <p:cNvPr id="1026" name="Picture 2" descr="M:\TiL\FOTis\для ФРИ\б02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988" y="2091087"/>
            <a:ext cx="2859024" cy="378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582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1942-43 годах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полк обеспечивал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связью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командование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авиацию воздушной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армии на Калининском фронте.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1944 году полк принимал участие в освобождении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Белоруссии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Прибалтики. Только за июль-август было пройдено 900 км.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участвовал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операциях и боевых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действиях под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городами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Великие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Луки, Смоленск, Витебск, Полоцк, освобождал латвийские города Митава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(теперь Елгава)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Тукумс.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799"/>
            <a:ext cx="4040188" cy="432049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1943 году полку вручили Боевое знамя.</a:t>
            </a:r>
          </a:p>
          <a:p>
            <a:pPr algn="ctr"/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115212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10 августа 1944 года приказом Верховного главнокомандующего за образцовое выполнение задач по организации и обеспечении связью авиации в операциях в Прибалтике полку присвоено почетное наименование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Митавский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 объявлена благодарность всему личному составу.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M:\OOrlki\SASHA\ИСТОРИЯ МОЕЙ СЕМЬИ\фото\имс3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08920"/>
            <a:ext cx="40417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M:\OOrlki\SASHA\ИСТОРИЯ МОЕЙ СЕМЬИ\фото\б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1728192" cy="466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758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прорывом фронта по линии государственной границы СССР в январе 1945 года 23 ОПС вступил в пределы Восточной Пруссии. С февраля по март – участие в операции по окружению и взятию крепости Кёнигсберг и города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Пилау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 что 28 мая 1945 года полк награжден орденом Красной Звезды. </a:t>
            </a:r>
          </a:p>
        </p:txBody>
      </p:sp>
      <p:pic>
        <p:nvPicPr>
          <p:cNvPr id="3074" name="Picture 2" descr="M:\OOrlki\SASHA\ИСТОРИЯ МОЕЙ СЕМЬИ\фото\02-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246512" cy="24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1008112" cy="2046773"/>
          </a:xfrm>
        </p:spPr>
      </p:pic>
      <p:pic>
        <p:nvPicPr>
          <p:cNvPr id="8" name="Picture 5" descr="M:\OOrlki\SASHA\ИСТОРИЯ МОЕЙ СЕМЬИ\фото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744416" cy="23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:\OOrlki\SASHA\ИСТОРИЯ МОЕЙ СЕМЬИ\фото\o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82748"/>
            <a:ext cx="1708129" cy="211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 descr="M:\TiL\FOTis\для ФРИ\Untitled-1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87616"/>
            <a:ext cx="1899975" cy="23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Picture 41" descr="M:\OOrlki\SASHA\ИСТОРИЯ МОЕЙ СЕМЬИ\фото\02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245" y="1340768"/>
            <a:ext cx="2935038" cy="23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146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 командованием моего прадеда в полку связи награждены орденам 80  офицеров и солдат, медалью «За отвагу» -70, «За боевые заслуги» – 295, «За взятие Кёнигсберга» – 537, «За победу над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ерманией» - 713 человек.  Не вернулись домой с войны 20 однополчан прадеда.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M:\OOrlki\SASHA\ИСТОРИЯ МОЕЙ СЕМЬИ\фото\02-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6157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:\OOrlki\SASHA\ИСТОРИЯ МОЕЙ СЕМЬИ\фото\0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194341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M:\OOrlki\SASHA\ИСТОРИЯ МОЕЙ СЕМЬИ\фото\01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402969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:\OOrlki\SASHA\ИСТОРИЯ МОЕЙ СЕМЬИ\фото\01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349570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2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Мой прадед за войну был награжден помимо медалей орденом Красного Знамени, двумя орденами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Красной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Звезды , орденами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Отечественной войны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степени. Был командиром 23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Митавского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ордена Красной звезды отдельного полка связи до 1960 года и уволился из армии в звании полковника.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5123" name="Picture 3" descr="M:\OOrlki\SASHA\ИСТОРИЯ МОЕЙ СЕМЬИ\фото\орден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772" y="4581128"/>
            <a:ext cx="2077623" cy="1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:\OOrlki\SASHA\ИСТОРИЯ МОЕЙ СЕМЬИ\фото\прямо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5685" y="1097768"/>
            <a:ext cx="2968633" cy="33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:\OOrlki\SASHA\ИСТОРИЯ МОЕЙ СЕМЬИ\фото\01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49" y="1097768"/>
            <a:ext cx="4782235" cy="33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088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Моя прабабушка Вера Тихоновна из тамбовских крестьян. Перед войной закончила педагогическое училище и начала преподавать в младших классах. Когда услышала о нападении фашистской Германии на СССР пешком прошла более 15 км через лес в районный город, где был военкомат. Прибавила себе возраст и добилась отправки на фронт. Сначала была медсестрой в пехотных частях, вытаскивала раненых бойцов с поля боя, ходила с разведчиками в тыл врага. Потом начала работать в полевом госпитале, где познакомилась с моим прадедушкой. Войну в звании лейтенанта она закончила в Кёнигсберге, ныне Калининград.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132856"/>
            <a:ext cx="2273808" cy="1609344"/>
          </a:xfrm>
        </p:spPr>
      </p:pic>
      <p:pic>
        <p:nvPicPr>
          <p:cNvPr id="6151" name="Picture 7" descr="M:\OOrlki\SASHA\ИСТОРИЯ МОЕЙ СЕМЬИ\фото\m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258" y="2060847"/>
            <a:ext cx="1283351" cy="248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:\OOrlki\SASHA\ИСТОРИЯ МОЕЙ СЕМЬИ\фото\mom3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900682" cy="280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M:\OOrlki\SASHA\ИСТОРИЯ МОЕЙ СЕМЬИ\фото\03-2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8442" y="3717032"/>
            <a:ext cx="2439218" cy="164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:\TiL\FOTis\для ФРИ\m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6408" y="4543908"/>
            <a:ext cx="2679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M:\TiL\FOTis\MAvoen\m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240" y="4517492"/>
            <a:ext cx="1512168" cy="20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8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 войны 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1946 году полк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передислоцировался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 Смоленск,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где родился мой дедушка Игорь Сергеевич и моя мама Ирина Игоревна, которая окончила Московский педагогический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институт им. Ленина и сейчас работает в Лицее № 138 учителем. Мама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вышла замуж за папу Евгения Александровича, помогла ему получить высшее юридическое образование. В семье родилось четверо детей: Анастасия, Александр (это я), Анна и Алексей.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Сестра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Анастасия учится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 курсе Института гуманитарного образования,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Аня пошла в этом году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пятый класс и занимается в театральной студии, Алеша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уже во 2 классе, занимается в фольклорном кружке и таэк-вон-до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Сестры очень любят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рисовать.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я решил стать кадетом, чтобы быть похожим на прадедушку. 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M:\TiL\FOTis\сашок\SASHAKadet2011\021111dedSasha\DSCF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3114346" cy="41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:\TiL\FOTis\сашок\SASHAKadet2011\021111ОСаш\MaS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996952"/>
            <a:ext cx="3796264" cy="325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6643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370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История моей семьи  в истории моей страны   </vt:lpstr>
      <vt:lpstr> Мой прадед по маме Сергей Павлович Лутохин родился в 1915 году на Украине.  Перед Великой Отечественной войной окончил военное училище связи. Начал войну в 1941 году лейтенантом, командовал ротой, потом батальоном связи, а в 1942 году создал  23-й отдельный полк связи 3-ей Воздушной армии.   Под его командованием полк прошел славный боевой путь от города Калинина  (теперь Тверь) до города-крепости Кёнигсберга. </vt:lpstr>
      <vt:lpstr> В 1942-43 годах полк обеспечивал связью  командование и авиацию воздушной армии на Калининском фронте.  В 1944 году полк принимал участие в освобождении Белоруссии и Прибалтики. Только за июль-август было пройдено 900 км. Полк участвовал в операциях и боевых действиях под городами  Великие Луки, Смоленск, Витебск, Полоцк, освобождал латвийские города Митава (теперь Елгава) и Тукумс. </vt:lpstr>
      <vt:lpstr>С прорывом фронта по линии государственной границы СССР в январе 1945 года 23 ОПС вступил в пределы Восточной Пруссии. С февраля по март – участие в операции по окружению и взятию крепости Кёнигсберг и города Пилау, за что 28 мая 1945 года полк награжден орденом Красной Звезды. </vt:lpstr>
      <vt:lpstr>Под командованием моего прадеда в полку связи награждены орденам 80  офицеров и солдат, медалью «За отвагу» -70, «За боевые заслуги» – 295, «За взятие Кёнигсберга» – 537, «За победу над Германией» - 713 человек.  Не вернулись домой с войны 20 однополчан прадеда.</vt:lpstr>
      <vt:lpstr>Мой прадед за войну был награжден помимо медалей орденом Красного Знамени, двумя орденами  Красной Звезды , орденами Отечественной войны I  и  II степени. Был командиром 23 Митавского ордена Красной звезды отдельного полка связи до 1960 года и уволился из армии в звании полковника. </vt:lpstr>
      <vt:lpstr>Моя прабабушка Вера Тихоновна из тамбовских крестьян. Перед войной закончила педагогическое училище и начала преподавать в младших классах. Когда услышала о нападении фашистской Германии на СССР пешком прошла более 15 км через лес в районный город, где был военкомат. Прибавила себе возраст и добилась отправки на фронт. Сначала была медсестрой в пехотных частях, вытаскивала раненых бойцов с поля боя, ходила с разведчиками в тыл врага. Потом начала работать в полевом госпитале, где познакомилась с моим прадедушкой. Войну в звании лейтенанта она закончила в Кёнигсберге, ныне Калининград.  </vt:lpstr>
      <vt:lpstr>После войны в 1946 году полк передислоцировался в город Смоленск, где родился мой дедушка Игорь Сергеевич и моя мама Ирина Игоревна, которая окончила Московский педагогический институт им. Ленина и сейчас работает в Лицее № 138 учителем. Мама вышла замуж за папу Евгения Александровича, помогла ему получить высшее юридическое образование. В семье родилось четверо детей: Анастасия, Александр (это я), Анна и Алексей.  Сестра Анастасия учится на 2 курсе Института гуманитарного образования, Аня пошла в этом году в пятый класс и занимается в театральной студии, Алеша – уже во 2 классе, занимается в фольклорном кружке и таэк-вон-до. Сестры очень любят рисовать. А я решил стать кадетом, чтобы быть похожим на прадедушку.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семьи  в истории моей страны</dc:title>
  <dc:creator>ИНГВАР</dc:creator>
  <cp:lastModifiedBy>KOSHMAR</cp:lastModifiedBy>
  <cp:revision>27</cp:revision>
  <dcterms:created xsi:type="dcterms:W3CDTF">2011-11-12T12:30:21Z</dcterms:created>
  <dcterms:modified xsi:type="dcterms:W3CDTF">2015-12-02T18:46:51Z</dcterms:modified>
</cp:coreProperties>
</file>