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1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1FD6-6CE6-45AB-A958-7BE738EA24C5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955F-243D-4224-A472-ECDF42CFD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1FD6-6CE6-45AB-A958-7BE738EA24C5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955F-243D-4224-A472-ECDF42CFD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1FD6-6CE6-45AB-A958-7BE738EA24C5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955F-243D-4224-A472-ECDF42CFD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1FD6-6CE6-45AB-A958-7BE738EA24C5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955F-243D-4224-A472-ECDF42CFD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1FD6-6CE6-45AB-A958-7BE738EA24C5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955F-243D-4224-A472-ECDF42CFD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1FD6-6CE6-45AB-A958-7BE738EA24C5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955F-243D-4224-A472-ECDF42CFD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1FD6-6CE6-45AB-A958-7BE738EA24C5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955F-243D-4224-A472-ECDF42CFD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1FD6-6CE6-45AB-A958-7BE738EA24C5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955F-243D-4224-A472-ECDF42CFD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1FD6-6CE6-45AB-A958-7BE738EA24C5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955F-243D-4224-A472-ECDF42CFD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1FD6-6CE6-45AB-A958-7BE738EA24C5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955F-243D-4224-A472-ECDF42CFD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1FD6-6CE6-45AB-A958-7BE738EA24C5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955F-243D-4224-A472-ECDF42CFD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51FD6-6CE6-45AB-A958-7BE738EA24C5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A955F-243D-4224-A472-ECDF42CFD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728191"/>
          </a:xfrm>
        </p:spPr>
        <p:txBody>
          <a:bodyPr/>
          <a:lstStyle/>
          <a:p>
            <a:r>
              <a:rPr lang="ru-RU" dirty="0" smtClean="0"/>
              <a:t>История семьи </a:t>
            </a:r>
            <a:r>
              <a:rPr lang="ru-RU" dirty="0" err="1" smtClean="0"/>
              <a:t>Дыдычкиных</a:t>
            </a:r>
            <a:r>
              <a:rPr lang="ru-RU" dirty="0" smtClean="0"/>
              <a:t> в истории России.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4248472"/>
          </a:xfrm>
        </p:spPr>
        <p:txBody>
          <a:bodyPr>
            <a:normAutofit/>
          </a:bodyPr>
          <a:lstStyle/>
          <a:p>
            <a:pPr algn="l"/>
            <a:r>
              <a:rPr lang="ru-RU" sz="6000" dirty="0" smtClean="0">
                <a:solidFill>
                  <a:srgbClr val="FF0000"/>
                </a:solidFill>
              </a:rPr>
              <a:t>От Степана</a:t>
            </a:r>
          </a:p>
          <a:p>
            <a:r>
              <a:rPr lang="ru-RU" sz="6000" dirty="0">
                <a:solidFill>
                  <a:srgbClr val="FF0000"/>
                </a:solidFill>
              </a:rPr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          до Степана</a:t>
            </a:r>
          </a:p>
          <a:p>
            <a:endParaRPr lang="ru-RU" sz="6000" dirty="0">
              <a:solidFill>
                <a:srgbClr val="FF0000"/>
              </a:solidFill>
            </a:endParaRP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Москва, 2015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196752"/>
            <a:ext cx="4330824" cy="492941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  После войны Николай Иванович работал чертёжником-картографом. Участвовал в экспедициях по поиску месторождений нефти и газа. В частности, одного из крупнейших в Западной Сибири – Тюменского.</a:t>
            </a:r>
            <a:endParaRPr lang="ru-RU" dirty="0"/>
          </a:p>
        </p:txBody>
      </p:sp>
      <p:pic>
        <p:nvPicPr>
          <p:cNvPr id="6146" name="Picture 2" descr="G:\1331\сканирование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691838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9644"/>
                </a:solidFill>
              </a:rPr>
              <a:t>Валерий Николаевич </a:t>
            </a:r>
            <a:r>
              <a:rPr lang="ru-RU" dirty="0" err="1" smtClean="0">
                <a:solidFill>
                  <a:srgbClr val="009644"/>
                </a:solidFill>
              </a:rPr>
              <a:t>Дыдычкин</a:t>
            </a:r>
            <a:r>
              <a:rPr lang="ru-RU" dirty="0" smtClean="0">
                <a:solidFill>
                  <a:srgbClr val="009644"/>
                </a:solidFill>
              </a:rPr>
              <a:t/>
            </a:r>
            <a:br>
              <a:rPr lang="ru-RU" dirty="0" smtClean="0">
                <a:solidFill>
                  <a:srgbClr val="009644"/>
                </a:solidFill>
              </a:rPr>
            </a:br>
            <a:r>
              <a:rPr lang="ru-RU" dirty="0" smtClean="0"/>
              <a:t>(1944 – 2013)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600200"/>
            <a:ext cx="519492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 Валерий Николаевич долго не мог решить кем стать: музыкантом или инженером. Любовь к точным наукам победила и он выбрал радиоэлектронику. В результате он имел более 50  изобретений, многие из которых актуальны не только у нас в стране, но и за рубежом.</a:t>
            </a:r>
            <a:endParaRPr lang="ru-RU" dirty="0"/>
          </a:p>
        </p:txBody>
      </p:sp>
      <p:pic>
        <p:nvPicPr>
          <p:cNvPr id="7170" name="Picture 2" descr="G:\1331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415383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9644"/>
                </a:solidFill>
              </a:rPr>
              <a:t>Наталья Николаевна </a:t>
            </a:r>
            <a:r>
              <a:rPr lang="ru-RU" dirty="0" err="1" smtClean="0">
                <a:solidFill>
                  <a:srgbClr val="009644"/>
                </a:solidFill>
              </a:rPr>
              <a:t>Дыдычкина</a:t>
            </a:r>
            <a:r>
              <a:rPr lang="ru-RU" dirty="0" smtClean="0">
                <a:solidFill>
                  <a:srgbClr val="009644"/>
                </a:solidFill>
              </a:rPr>
              <a:t/>
            </a:r>
            <a:br>
              <a:rPr lang="ru-RU" dirty="0" smtClean="0">
                <a:solidFill>
                  <a:srgbClr val="009644"/>
                </a:solidFill>
              </a:rPr>
            </a:br>
            <a:r>
              <a:rPr lang="ru-RU" dirty="0" smtClean="0"/>
              <a:t>(1948)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600200"/>
            <a:ext cx="496855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 Наталья </a:t>
            </a:r>
            <a:r>
              <a:rPr lang="ru-RU" dirty="0" err="1" smtClean="0"/>
              <a:t>Николавна</a:t>
            </a:r>
            <a:r>
              <a:rPr lang="ru-RU" dirty="0" smtClean="0"/>
              <a:t> – первая, кто выбрал профессию  музыканта. Окончила Московскую консерваторию им. П.И.Чайковского. Она играла на гобое и английском рожке в ведущих оперных театрах Москвы. И вела класс </a:t>
            </a:r>
            <a:r>
              <a:rPr lang="ru-RU" dirty="0" err="1" smtClean="0"/>
              <a:t>блок-флейты</a:t>
            </a:r>
            <a:r>
              <a:rPr lang="ru-RU" dirty="0" smtClean="0"/>
              <a:t> и гобоя в школе им.Ф.Шопена</a:t>
            </a:r>
            <a:endParaRPr lang="ru-RU" dirty="0"/>
          </a:p>
        </p:txBody>
      </p:sp>
      <p:pic>
        <p:nvPicPr>
          <p:cNvPr id="8194" name="Picture 2" descr="G:\1331\сканирование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096344" cy="4613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9644"/>
                </a:solidFill>
              </a:rPr>
              <a:t>Илья Николаевич </a:t>
            </a:r>
            <a:r>
              <a:rPr lang="ru-RU" dirty="0" err="1" smtClean="0">
                <a:solidFill>
                  <a:srgbClr val="009644"/>
                </a:solidFill>
              </a:rPr>
              <a:t>Дыдычкин</a:t>
            </a:r>
            <a:r>
              <a:rPr lang="ru-RU" dirty="0" smtClean="0">
                <a:solidFill>
                  <a:srgbClr val="009644"/>
                </a:solidFill>
              </a:rPr>
              <a:t/>
            </a:r>
            <a:br>
              <a:rPr lang="ru-RU" dirty="0" smtClean="0">
                <a:solidFill>
                  <a:srgbClr val="009644"/>
                </a:solidFill>
              </a:rPr>
            </a:br>
            <a:r>
              <a:rPr lang="ru-RU" dirty="0" smtClean="0"/>
              <a:t>(1981)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600200"/>
            <a:ext cx="421196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Илья Николаевич  пошел по стопам мамы. Окончил музыкальную школу по фортепиано и гобою, а затем -Классическую академию </a:t>
            </a:r>
            <a:r>
              <a:rPr lang="ru-RU" dirty="0" err="1" smtClean="0"/>
              <a:t>им.Маймонида</a:t>
            </a:r>
            <a:r>
              <a:rPr lang="ru-RU" dirty="0" smtClean="0"/>
              <a:t>. Работает в театре «Новая Опера им. Е.Колобова.</a:t>
            </a:r>
            <a:endParaRPr lang="ru-RU" dirty="0"/>
          </a:p>
        </p:txBody>
      </p:sp>
      <p:pic>
        <p:nvPicPr>
          <p:cNvPr id="9218" name="Picture 2" descr="G:\1331\сканирование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968552" cy="3414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9644"/>
                </a:solidFill>
              </a:rPr>
              <a:t>Степан Ильич </a:t>
            </a:r>
            <a:r>
              <a:rPr lang="ru-RU" dirty="0" err="1" smtClean="0">
                <a:solidFill>
                  <a:srgbClr val="009644"/>
                </a:solidFill>
              </a:rPr>
              <a:t>Дыдычкин</a:t>
            </a:r>
            <a:r>
              <a:rPr lang="ru-RU" dirty="0" smtClean="0">
                <a:solidFill>
                  <a:srgbClr val="009644"/>
                </a:solidFill>
              </a:rPr>
              <a:t/>
            </a:r>
            <a:br>
              <a:rPr lang="ru-RU" dirty="0" smtClean="0">
                <a:solidFill>
                  <a:srgbClr val="009644"/>
                </a:solidFill>
              </a:rPr>
            </a:br>
            <a:r>
              <a:rPr lang="ru-RU" dirty="0" smtClean="0"/>
              <a:t>(2009)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А это я.  Моя история только начинается!</a:t>
            </a:r>
            <a:endParaRPr lang="ru-RU" dirty="0"/>
          </a:p>
        </p:txBody>
      </p:sp>
      <p:pic>
        <p:nvPicPr>
          <p:cNvPr id="10242" name="Picture 2" descr="G:\1331\сканирование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774446"/>
            <a:ext cx="3096343" cy="4559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8175" y="2204864"/>
            <a:ext cx="69076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269" name="Picture 5" descr="G:\1331\DSCF2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708920"/>
            <a:ext cx="2702836" cy="3603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   Фамилия «</a:t>
            </a:r>
            <a:r>
              <a:rPr lang="ru-RU" dirty="0" err="1" smtClean="0"/>
              <a:t>Дыдычкин</a:t>
            </a:r>
            <a:r>
              <a:rPr lang="ru-RU" dirty="0" smtClean="0"/>
              <a:t>» образована </a:t>
            </a:r>
            <a:r>
              <a:rPr lang="ru-RU" dirty="0"/>
              <a:t>от прозвища </a:t>
            </a:r>
            <a:r>
              <a:rPr lang="ru-RU" dirty="0" err="1"/>
              <a:t>Дыдычка</a:t>
            </a:r>
            <a:r>
              <a:rPr lang="ru-RU" dirty="0"/>
              <a:t>. Оно имеет украинские корни и ведет свое начало от слова «</a:t>
            </a:r>
            <a:r>
              <a:rPr lang="ru-RU" dirty="0" err="1"/>
              <a:t>дiдик</a:t>
            </a:r>
            <a:r>
              <a:rPr lang="ru-RU" dirty="0"/>
              <a:t>», которое переводится на русский язык как «помещик, крупный землевладелец». Поэтому прозвище содержало указание на социальное положение основателя рода </a:t>
            </a:r>
            <a:r>
              <a:rPr lang="ru-RU" dirty="0" err="1"/>
              <a:t>Дыдычкиных</a:t>
            </a:r>
            <a:r>
              <a:rPr lang="ru-RU" dirty="0"/>
              <a:t>. </a:t>
            </a:r>
            <a:r>
              <a:rPr lang="ru-RU" dirty="0" err="1"/>
              <a:t>Дыдычка</a:t>
            </a:r>
            <a:r>
              <a:rPr lang="ru-RU" dirty="0"/>
              <a:t>, со временем получил фамилию </a:t>
            </a:r>
            <a:r>
              <a:rPr lang="ru-RU" dirty="0" err="1"/>
              <a:t>Дыдычкин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9644"/>
                </a:solidFill>
              </a:rPr>
              <a:t>Степан Михайлович </a:t>
            </a:r>
            <a:r>
              <a:rPr lang="ru-RU" dirty="0" err="1" smtClean="0">
                <a:solidFill>
                  <a:srgbClr val="009644"/>
                </a:solidFill>
              </a:rPr>
              <a:t>Дыдычкин</a:t>
            </a:r>
            <a:r>
              <a:rPr lang="ru-RU" dirty="0" smtClean="0">
                <a:solidFill>
                  <a:srgbClr val="009644"/>
                </a:solidFill>
              </a:rPr>
              <a:t/>
            </a:r>
            <a:br>
              <a:rPr lang="ru-RU" dirty="0" smtClean="0">
                <a:solidFill>
                  <a:srgbClr val="009644"/>
                </a:solidFill>
              </a:rPr>
            </a:br>
            <a:r>
              <a:rPr lang="ru-RU" dirty="0" smtClean="0"/>
              <a:t>(1865 – 1938)</a:t>
            </a:r>
            <a:endParaRPr lang="ru-RU" dirty="0">
              <a:solidFill>
                <a:srgbClr val="009644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635896" y="1700808"/>
            <a:ext cx="550810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Степан Михайлович является основателем рода нашего рода. Он родился в селе </a:t>
            </a:r>
            <a:r>
              <a:rPr lang="ru-RU" dirty="0" err="1" smtClean="0"/>
              <a:t>Анастасово</a:t>
            </a:r>
            <a:r>
              <a:rPr lang="ru-RU" dirty="0" smtClean="0"/>
              <a:t> на берегу реки Суры (Чувашия). Степан Михайлович имел свою землю, на которой работала вся семья. А было у него 9 детей.</a:t>
            </a:r>
            <a:endParaRPr lang="ru-RU" dirty="0"/>
          </a:p>
        </p:txBody>
      </p:sp>
      <p:pic>
        <p:nvPicPr>
          <p:cNvPr id="1027" name="Picture 3" descr="G:\1331\сканирование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144837" cy="4178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9644"/>
                </a:solidFill>
              </a:rPr>
              <a:t>Иван Степанович </a:t>
            </a:r>
            <a:r>
              <a:rPr lang="ru-RU" dirty="0" err="1" smtClean="0">
                <a:solidFill>
                  <a:srgbClr val="009644"/>
                </a:solidFill>
              </a:rPr>
              <a:t>Дыдычкин</a:t>
            </a:r>
            <a:r>
              <a:rPr lang="ru-RU" dirty="0" smtClean="0">
                <a:solidFill>
                  <a:srgbClr val="009644"/>
                </a:solidFill>
              </a:rPr>
              <a:t/>
            </a:r>
            <a:br>
              <a:rPr lang="ru-RU" dirty="0" smtClean="0">
                <a:solidFill>
                  <a:srgbClr val="009644"/>
                </a:solidFill>
              </a:rPr>
            </a:br>
            <a:r>
              <a:rPr lang="ru-RU" dirty="0" smtClean="0"/>
              <a:t>(1896 – 1956)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556792"/>
            <a:ext cx="4413176" cy="474198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Иван Степанович был восьмым ребенком в семье.  Вместе со своей женой Анной </a:t>
            </a:r>
            <a:r>
              <a:rPr lang="ru-RU" dirty="0" err="1" smtClean="0"/>
              <a:t>Францевной</a:t>
            </a:r>
            <a:r>
              <a:rPr lang="ru-RU" dirty="0" smtClean="0"/>
              <a:t> </a:t>
            </a:r>
            <a:r>
              <a:rPr lang="ru-RU" dirty="0" err="1" smtClean="0"/>
              <a:t>Клабан</a:t>
            </a:r>
            <a:r>
              <a:rPr lang="ru-RU" dirty="0" smtClean="0"/>
              <a:t> он вступил в колхоз. Работал там писарем и счетоводом, что очень ценилось, так как многие колхозники не имели образования.</a:t>
            </a:r>
            <a:endParaRPr lang="ru-RU" dirty="0"/>
          </a:p>
        </p:txBody>
      </p:sp>
      <p:pic>
        <p:nvPicPr>
          <p:cNvPr id="3074" name="Picture 2" descr="G:\1331\сканирование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2232248" cy="3216305"/>
          </a:xfrm>
          <a:prstGeom prst="rect">
            <a:avLst/>
          </a:prstGeom>
          <a:noFill/>
        </p:spPr>
      </p:pic>
      <p:pic>
        <p:nvPicPr>
          <p:cNvPr id="3075" name="Picture 3" descr="G:\1331\сканирование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7980" y="3645024"/>
            <a:ext cx="2264008" cy="3036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340768"/>
            <a:ext cx="3826768" cy="456937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В свободное время Иван Степанович любил переписывать каллиграфическим почерком стихи в альбом. Он хранится в нашей семье как реликвия.</a:t>
            </a:r>
            <a:endParaRPr lang="ru-RU" dirty="0"/>
          </a:p>
        </p:txBody>
      </p:sp>
      <p:pic>
        <p:nvPicPr>
          <p:cNvPr id="2050" name="Picture 2" descr="G:\1331\DSCF2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2448272" cy="3264363"/>
          </a:xfrm>
          <a:prstGeom prst="rect">
            <a:avLst/>
          </a:prstGeom>
          <a:noFill/>
        </p:spPr>
      </p:pic>
      <p:pic>
        <p:nvPicPr>
          <p:cNvPr id="2051" name="Picture 3" descr="G:\1331\DSCF25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284984"/>
            <a:ext cx="2520280" cy="3360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9644"/>
                </a:solidFill>
              </a:rPr>
              <a:t>Николай Иванович </a:t>
            </a:r>
            <a:r>
              <a:rPr lang="ru-RU" dirty="0" err="1" smtClean="0">
                <a:solidFill>
                  <a:srgbClr val="009644"/>
                </a:solidFill>
              </a:rPr>
              <a:t>Дыдычкин</a:t>
            </a:r>
            <a:r>
              <a:rPr lang="ru-RU" dirty="0" smtClean="0">
                <a:solidFill>
                  <a:srgbClr val="009644"/>
                </a:solidFill>
              </a:rPr>
              <a:t/>
            </a:r>
            <a:br>
              <a:rPr lang="ru-RU" dirty="0" smtClean="0">
                <a:solidFill>
                  <a:srgbClr val="009644"/>
                </a:solidFill>
              </a:rPr>
            </a:br>
            <a:r>
              <a:rPr lang="ru-RU" dirty="0" smtClean="0"/>
              <a:t>(1921 – 1999)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600200"/>
            <a:ext cx="483488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Николай Иванович был творческим человеком. Он очень любил рисовать, играл на балалайке. После него осталось много рисунков, альбомов, картин. Не смотря на это, в 17 лет он поступил в военное танковое училище</a:t>
            </a:r>
            <a:r>
              <a:rPr lang="en-US" dirty="0" smtClean="0"/>
              <a:t> </a:t>
            </a:r>
            <a:r>
              <a:rPr lang="ru-RU" dirty="0" smtClean="0"/>
              <a:t>в городе Сызрань.</a:t>
            </a:r>
            <a:endParaRPr lang="ru-RU" dirty="0"/>
          </a:p>
        </p:txBody>
      </p:sp>
      <p:pic>
        <p:nvPicPr>
          <p:cNvPr id="4098" name="Picture 2" descr="G:\1331\сканирование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035300" cy="408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124744"/>
            <a:ext cx="5050904" cy="500141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Во время Великой Отечественной войны Николай Иванович был командиром танка Т-34 в чине старшего лейтенанта. Принимал участие в Воронежском сражении летом 1942г. Там он был тяжело ранен. За это сражение он был награждён орденом «Красной Звезды». </a:t>
            </a:r>
            <a:endParaRPr lang="ru-RU" dirty="0"/>
          </a:p>
        </p:txBody>
      </p:sp>
      <p:pic>
        <p:nvPicPr>
          <p:cNvPr id="2050" name="Picture 2" descr="C:\Users\Comp\Desktop\сканирование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480" y="1340768"/>
            <a:ext cx="292576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124744"/>
            <a:ext cx="447484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6" name="Picture 2" descr="G:\1331\сканирование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2991009" cy="4680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67944" y="1268760"/>
            <a:ext cx="39604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полевом госпитале ему предлагали ампутировать ногу, опасаясь развития гангрены , но он отказался , говоря: «Лучше пристрелите, но безногим не буду.» К третьей операции Николай Иванович оказался в Москве, где и  познакомился со своей будущей женой Татьяной, лечившейся в госпитале после контузии.</a:t>
            </a:r>
          </a:p>
        </p:txBody>
      </p:sp>
    </p:spTree>
    <p:extLst>
      <p:ext uri="{BB962C8B-B14F-4D97-AF65-F5344CB8AC3E}">
        <p14:creationId xmlns:p14="http://schemas.microsoft.com/office/powerpoint/2010/main" xmlns="" val="857917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2160" y="1124744"/>
            <a:ext cx="267464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4099" name="Picture 3" descr="C:\Users\Comp\Desktop\сканирование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2575832" cy="327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10527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Вот остались конверты, письма с фронта и наградные листки, пожелтевшие вехи земного пути.</a:t>
            </a:r>
          </a:p>
          <a:p>
            <a:r>
              <a:rPr lang="ru-RU" sz="2400" dirty="0" smtClean="0"/>
              <a:t>Ваша слава жива и ничто не забыто, но как грустно глядеть в ваши юные лица.</a:t>
            </a:r>
            <a:endParaRPr lang="ru-RU" sz="2400" dirty="0"/>
          </a:p>
        </p:txBody>
      </p:sp>
      <p:pic>
        <p:nvPicPr>
          <p:cNvPr id="7" name="Picture 2" descr="C:\Users\Comp\Desktop\сканирование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43248"/>
            <a:ext cx="4032448" cy="269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omp\Desktop\сканирование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3807262"/>
            <a:ext cx="4060456" cy="305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64991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528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История семьи Дыдычкиных в истории России.</vt:lpstr>
      <vt:lpstr>Слайд 2</vt:lpstr>
      <vt:lpstr>Степан Михайлович Дыдычкин (1865 – 1938)</vt:lpstr>
      <vt:lpstr>Иван Степанович Дыдычкин (1896 – 1956)</vt:lpstr>
      <vt:lpstr>Слайд 5</vt:lpstr>
      <vt:lpstr>Николай Иванович Дыдычкин (1921 – 1999)</vt:lpstr>
      <vt:lpstr>Слайд 7</vt:lpstr>
      <vt:lpstr>Слайд 8</vt:lpstr>
      <vt:lpstr>Слайд 9</vt:lpstr>
      <vt:lpstr>Слайд 10</vt:lpstr>
      <vt:lpstr>Валерий Николаевич Дыдычкин (1944 – 2013)</vt:lpstr>
      <vt:lpstr>Наталья Николаевна Дыдычкина (1948)</vt:lpstr>
      <vt:lpstr>Илья Николаевич Дыдычкин (1981)</vt:lpstr>
      <vt:lpstr>Степан Ильич Дыдычкин (2009)</vt:lpstr>
      <vt:lpstr>Слайд 15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семьи Дыдычкиных в истории России.</dc:title>
  <dc:creator>Comp</dc:creator>
  <cp:lastModifiedBy>1</cp:lastModifiedBy>
  <cp:revision>8</cp:revision>
  <dcterms:created xsi:type="dcterms:W3CDTF">2015-11-29T17:39:32Z</dcterms:created>
  <dcterms:modified xsi:type="dcterms:W3CDTF">2015-12-07T19:11:30Z</dcterms:modified>
</cp:coreProperties>
</file>