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0" r:id="rId4"/>
    <p:sldId id="266" r:id="rId5"/>
    <p:sldId id="261" r:id="rId6"/>
    <p:sldId id="271" r:id="rId7"/>
    <p:sldId id="274" r:id="rId8"/>
    <p:sldId id="272" r:id="rId9"/>
    <p:sldId id="264" r:id="rId10"/>
    <p:sldId id="262" r:id="rId11"/>
    <p:sldId id="263" r:id="rId12"/>
    <p:sldId id="265" r:id="rId13"/>
    <p:sldId id="267" r:id="rId14"/>
    <p:sldId id="268" r:id="rId15"/>
    <p:sldId id="269" r:id="rId16"/>
    <p:sldId id="276" r:id="rId17"/>
    <p:sldId id="273" r:id="rId18"/>
    <p:sldId id="27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4BD9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41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9698-F0E1-43B0-A969-D5823F82AF72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BE08-FB12-44B1-8714-E1CBE76A2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9698-F0E1-43B0-A969-D5823F82AF72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BE08-FB12-44B1-8714-E1CBE76A2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9698-F0E1-43B0-A969-D5823F82AF72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BE08-FB12-44B1-8714-E1CBE76A2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9698-F0E1-43B0-A969-D5823F82AF72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BE08-FB12-44B1-8714-E1CBE76A2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9698-F0E1-43B0-A969-D5823F82AF72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BE08-FB12-44B1-8714-E1CBE76A2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9698-F0E1-43B0-A969-D5823F82AF72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BE08-FB12-44B1-8714-E1CBE76A2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9698-F0E1-43B0-A969-D5823F82AF72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BE08-FB12-44B1-8714-E1CBE76A2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9698-F0E1-43B0-A969-D5823F82AF72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BE08-FB12-44B1-8714-E1CBE76A2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9698-F0E1-43B0-A969-D5823F82AF72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BE08-FB12-44B1-8714-E1CBE76A2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9698-F0E1-43B0-A969-D5823F82AF72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BE08-FB12-44B1-8714-E1CBE76A2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9698-F0E1-43B0-A969-D5823F82AF72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BE08-FB12-44B1-8714-E1CBE76A2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59698-F0E1-43B0-A969-D5823F82AF72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DBE08-FB12-44B1-8714-E1CBE76A20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7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eg"/><Relationship Id="rId7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3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3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3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esktop\Презентация по фамилиям\Поклонимся,друзь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Мама\Desktop\Презентация по фамилиям\70 лет Великой Побед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655823" cy="1296144"/>
          </a:xfrm>
          <a:prstGeom prst="rect">
            <a:avLst/>
          </a:prstGeom>
          <a:noFill/>
        </p:spPr>
      </p:pic>
      <p:pic>
        <p:nvPicPr>
          <p:cNvPr id="1028" name="Picture 4" descr="C:\Users\Мама\Desktop\Презентация по фамилиям\Лент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5301208"/>
            <a:ext cx="3048000" cy="996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Мама\Desktop\Презентация по фамилиям\Забелин\Забелин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831438">
            <a:off x="6774853" y="3938240"/>
            <a:ext cx="1818680" cy="1891484"/>
          </a:xfrm>
          <a:prstGeom prst="rect">
            <a:avLst/>
          </a:prstGeom>
          <a:noFill/>
        </p:spPr>
      </p:pic>
      <p:pic>
        <p:nvPicPr>
          <p:cNvPr id="3" name="Picture 3" descr="C:\Users\Мама\Desktop\Презентация по фамилиям\Забелин\Забелин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04664"/>
            <a:ext cx="3254535" cy="3993877"/>
          </a:xfrm>
          <a:prstGeom prst="rect">
            <a:avLst/>
          </a:prstGeom>
          <a:noFill/>
        </p:spPr>
      </p:pic>
      <p:pic>
        <p:nvPicPr>
          <p:cNvPr id="3074" name="Picture 2" descr="C:\Users\Мама\Desktop\Презентация по фамилиям\Забелин\забелин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39"/>
            <a:ext cx="1664409" cy="2549429"/>
          </a:xfrm>
          <a:prstGeom prst="rect">
            <a:avLst/>
          </a:prstGeom>
          <a:noFill/>
        </p:spPr>
      </p:pic>
      <p:pic>
        <p:nvPicPr>
          <p:cNvPr id="3078" name="Picture 6" descr="C:\Users\Мама\Desktop\Презентация по фамилиям\Чтение письм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725144"/>
            <a:ext cx="3015928" cy="2001307"/>
          </a:xfrm>
          <a:prstGeom prst="rect">
            <a:avLst/>
          </a:prstGeom>
          <a:noFill/>
        </p:spPr>
      </p:pic>
      <p:pic>
        <p:nvPicPr>
          <p:cNvPr id="7" name="Picture 3" descr="C:\Users\Мама\Desktop\Презентация по фамилиям\70 лет Великой Победы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60648"/>
            <a:ext cx="1152128" cy="901862"/>
          </a:xfrm>
          <a:prstGeom prst="rect">
            <a:avLst/>
          </a:prstGeom>
          <a:noFill/>
        </p:spPr>
      </p:pic>
      <p:pic>
        <p:nvPicPr>
          <p:cNvPr id="1026" name="Picture 2" descr="C:\Users\Мама\Desktop\Для презентации\Лент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5805264"/>
            <a:ext cx="2387544" cy="780926"/>
          </a:xfrm>
          <a:prstGeom prst="rect">
            <a:avLst/>
          </a:prstGeom>
          <a:noFill/>
        </p:spPr>
      </p:pic>
      <p:pic>
        <p:nvPicPr>
          <p:cNvPr id="2" name="Picture 2" descr="C:\Users\Мама\Desktop\Презентация по фамилиям\Забелин\Забелин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700808"/>
            <a:ext cx="3170191" cy="39777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ма\Desktop\Презентация по фамилиям\Кинарский\кинарский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7126" y="188640"/>
            <a:ext cx="1270039" cy="2304256"/>
          </a:xfrm>
          <a:prstGeom prst="rect">
            <a:avLst/>
          </a:prstGeom>
          <a:noFill/>
        </p:spPr>
      </p:pic>
      <p:pic>
        <p:nvPicPr>
          <p:cNvPr id="4101" name="Picture 5" descr="C:\Users\Мама\Desktop\Презентация по фамилиям\Кинарский\прадедушка С.Кинарск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16633"/>
            <a:ext cx="3044304" cy="4608512"/>
          </a:xfrm>
          <a:prstGeom prst="rect">
            <a:avLst/>
          </a:prstGeom>
          <a:noFill/>
        </p:spPr>
      </p:pic>
      <p:pic>
        <p:nvPicPr>
          <p:cNvPr id="6" name="Picture 3" descr="C:\Users\Мама\Desktop\Презентация по фамилиям\70 лет Великой Побед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0648"/>
            <a:ext cx="1152128" cy="901862"/>
          </a:xfrm>
          <a:prstGeom prst="rect">
            <a:avLst/>
          </a:prstGeom>
          <a:noFill/>
        </p:spPr>
      </p:pic>
      <p:pic>
        <p:nvPicPr>
          <p:cNvPr id="2050" name="Picture 2" descr="C:\Users\Мама\Desktop\Презентация по фамилиям\Кинарский\Кинарский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732053"/>
            <a:ext cx="2771800" cy="4125947"/>
          </a:xfrm>
          <a:prstGeom prst="rect">
            <a:avLst/>
          </a:prstGeom>
          <a:noFill/>
        </p:spPr>
      </p:pic>
      <p:pic>
        <p:nvPicPr>
          <p:cNvPr id="2051" name="Picture 3" descr="C:\Users\Мама\Desktop\Презентация по фамилиям\Лент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5517232"/>
            <a:ext cx="2304256" cy="753684"/>
          </a:xfrm>
          <a:prstGeom prst="rect">
            <a:avLst/>
          </a:prstGeom>
          <a:noFill/>
        </p:spPr>
      </p:pic>
      <p:pic>
        <p:nvPicPr>
          <p:cNvPr id="11266" name="Picture 2" descr="C:\Users\Мама\Desktop\Презентация по фамилиям\Кинарский\Кинарски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988840"/>
            <a:ext cx="3168352" cy="44968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ма\Desktop\Презентация по фамилиям\Корышев\корышев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260648"/>
            <a:ext cx="1287864" cy="2160240"/>
          </a:xfrm>
          <a:prstGeom prst="rect">
            <a:avLst/>
          </a:prstGeom>
          <a:noFill/>
        </p:spPr>
      </p:pic>
      <p:pic>
        <p:nvPicPr>
          <p:cNvPr id="6147" name="Picture 3" descr="C:\Users\Мама\Desktop\Презентация по фамилиям\Корышев\Корыше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95867">
            <a:off x="5280973" y="1689701"/>
            <a:ext cx="2043807" cy="2043807"/>
          </a:xfrm>
          <a:prstGeom prst="rect">
            <a:avLst/>
          </a:prstGeom>
          <a:noFill/>
        </p:spPr>
      </p:pic>
      <p:pic>
        <p:nvPicPr>
          <p:cNvPr id="6148" name="Picture 4" descr="C:\Users\Мама\Desktop\Презентация по фамилиям\Корышев\Кочетк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412776"/>
            <a:ext cx="4608512" cy="4629902"/>
          </a:xfrm>
          <a:prstGeom prst="rect">
            <a:avLst/>
          </a:prstGeom>
          <a:noFill/>
        </p:spPr>
      </p:pic>
      <p:pic>
        <p:nvPicPr>
          <p:cNvPr id="6149" name="Picture 5" descr="C:\Users\Мама\Desktop\Презентация по фамилиям\Корышев\Кочетков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9972" y="2636912"/>
            <a:ext cx="4364028" cy="4115150"/>
          </a:xfrm>
          <a:prstGeom prst="rect">
            <a:avLst/>
          </a:prstGeom>
          <a:noFill/>
        </p:spPr>
      </p:pic>
      <p:pic>
        <p:nvPicPr>
          <p:cNvPr id="6" name="Picture 3" descr="C:\Users\Мама\Desktop\Презентация по фамилиям\70 лет Великой Победы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260648"/>
            <a:ext cx="1152128" cy="901862"/>
          </a:xfrm>
          <a:prstGeom prst="rect">
            <a:avLst/>
          </a:prstGeom>
          <a:noFill/>
        </p:spPr>
      </p:pic>
      <p:pic>
        <p:nvPicPr>
          <p:cNvPr id="7170" name="Picture 2" descr="C:\Users\Мама\Desktop\Презентация по фамилиям\Лент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404664"/>
            <a:ext cx="2376264" cy="7772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ма\Desktop\Презентация по фамилиям\Рассадин\рассад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404664"/>
            <a:ext cx="1165649" cy="2520280"/>
          </a:xfrm>
          <a:prstGeom prst="rect">
            <a:avLst/>
          </a:prstGeom>
          <a:noFill/>
        </p:spPr>
      </p:pic>
      <p:pic>
        <p:nvPicPr>
          <p:cNvPr id="8195" name="Picture 3" descr="C:\Users\Мама\Desktop\Презентация по фамилиям\Рассадин\Рассадин-Харьк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505214">
            <a:off x="1024824" y="1848693"/>
            <a:ext cx="2684014" cy="2739504"/>
          </a:xfrm>
          <a:prstGeom prst="rect">
            <a:avLst/>
          </a:prstGeom>
          <a:noFill/>
        </p:spPr>
      </p:pic>
      <p:pic>
        <p:nvPicPr>
          <p:cNvPr id="8196" name="Picture 4" descr="C:\Users\Мама\Desktop\Презентация по фамилиям\Рассадин\Харьк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620688"/>
            <a:ext cx="3886360" cy="5657404"/>
          </a:xfrm>
          <a:prstGeom prst="rect">
            <a:avLst/>
          </a:prstGeom>
          <a:noFill/>
        </p:spPr>
      </p:pic>
      <p:pic>
        <p:nvPicPr>
          <p:cNvPr id="5" name="Picture 3" descr="C:\Users\Мама\Desktop\Презентация по фамилиям\70 лет Великой Побед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60648"/>
            <a:ext cx="1152128" cy="9018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ама\Desktop\Презентация по фамилиям\Рошва\рош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332655"/>
            <a:ext cx="1216171" cy="3696305"/>
          </a:xfrm>
          <a:prstGeom prst="rect">
            <a:avLst/>
          </a:prstGeom>
          <a:noFill/>
        </p:spPr>
      </p:pic>
      <p:pic>
        <p:nvPicPr>
          <p:cNvPr id="9219" name="Picture 3" descr="C:\Users\Мама\Desktop\Презентация по фамилиям\Рошва\дублика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221088"/>
            <a:ext cx="3656355" cy="2457004"/>
          </a:xfrm>
          <a:prstGeom prst="rect">
            <a:avLst/>
          </a:prstGeom>
          <a:noFill/>
        </p:spPr>
      </p:pic>
      <p:pic>
        <p:nvPicPr>
          <p:cNvPr id="9220" name="Picture 4" descr="C:\Users\Мама\Desktop\Презентация по фамилиям\Рошва\от Рошвы Г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340768"/>
            <a:ext cx="3343707" cy="2592288"/>
          </a:xfrm>
          <a:prstGeom prst="rect">
            <a:avLst/>
          </a:prstGeom>
          <a:noFill/>
        </p:spPr>
      </p:pic>
      <p:pic>
        <p:nvPicPr>
          <p:cNvPr id="6" name="Picture 3" descr="C:\Users\Мама\Desktop\Презентация по фамилиям\70 лет Великой Побед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60648"/>
            <a:ext cx="1152128" cy="901862"/>
          </a:xfrm>
          <a:prstGeom prst="rect">
            <a:avLst/>
          </a:prstGeom>
          <a:noFill/>
        </p:spPr>
      </p:pic>
      <p:pic>
        <p:nvPicPr>
          <p:cNvPr id="4098" name="Picture 2" descr="C:\Users\Мама\Desktop\Презентация по фамилиям\Рошва\Рошва-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836712"/>
            <a:ext cx="3067784" cy="5445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ама\Desktop\Презентация по фамилиям\IMG_1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6632"/>
            <a:ext cx="3456384" cy="2581620"/>
          </a:xfrm>
          <a:prstGeom prst="rect">
            <a:avLst/>
          </a:prstGeom>
          <a:noFill/>
        </p:spPr>
      </p:pic>
      <p:pic>
        <p:nvPicPr>
          <p:cNvPr id="10243" name="Picture 3" descr="C:\Users\Мама\Desktop\Презентация по фамилиям\IMG_14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39" y="2996952"/>
            <a:ext cx="2742971" cy="3672408"/>
          </a:xfrm>
          <a:prstGeom prst="rect">
            <a:avLst/>
          </a:prstGeom>
          <a:noFill/>
        </p:spPr>
      </p:pic>
      <p:pic>
        <p:nvPicPr>
          <p:cNvPr id="10244" name="Picture 4" descr="C:\Users\Мама\Desktop\Презентация по фамилиям\IMG_14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996952"/>
            <a:ext cx="2742971" cy="3672408"/>
          </a:xfrm>
          <a:prstGeom prst="rect">
            <a:avLst/>
          </a:prstGeom>
          <a:noFill/>
        </p:spPr>
      </p:pic>
      <p:pic>
        <p:nvPicPr>
          <p:cNvPr id="10245" name="Picture 5" descr="C:\Users\Мама\Desktop\Презентация по фамилиям\IMG_14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2996952"/>
            <a:ext cx="2742971" cy="367240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067944" y="692696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Смертный медальон бойца Красной армии </a:t>
            </a:r>
            <a:r>
              <a:rPr lang="ru-RU" dirty="0" err="1" smtClean="0"/>
              <a:t>Лисименко</a:t>
            </a:r>
            <a:r>
              <a:rPr lang="ru-RU" dirty="0" smtClean="0"/>
              <a:t> Максима Никитовича, найденный на месте боев Ржевского направления поисковым отрядом «Родина»</a:t>
            </a:r>
            <a:endParaRPr lang="ru-RU" dirty="0"/>
          </a:p>
        </p:txBody>
      </p:sp>
      <p:pic>
        <p:nvPicPr>
          <p:cNvPr id="2" name="Picture 2" descr="C:\Users\Мама\Desktop\Презентация по фамилиям\Лент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1988840"/>
            <a:ext cx="2520280" cy="8243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чий стол\ВОВ\IMG_1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412775"/>
            <a:ext cx="3209690" cy="4297271"/>
          </a:xfrm>
          <a:prstGeom prst="rect">
            <a:avLst/>
          </a:prstGeom>
          <a:noFill/>
        </p:spPr>
      </p:pic>
      <p:pic>
        <p:nvPicPr>
          <p:cNvPr id="1027" name="Picture 3" descr="D:\Рабочий стол\ВОВ\IMG_1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412776"/>
            <a:ext cx="2904322" cy="3888432"/>
          </a:xfrm>
          <a:prstGeom prst="rect">
            <a:avLst/>
          </a:prstGeom>
          <a:noFill/>
        </p:spPr>
      </p:pic>
      <p:pic>
        <p:nvPicPr>
          <p:cNvPr id="1028" name="Picture 4" descr="D:\Рабочий стол\ВОВ\IMG_1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412776"/>
            <a:ext cx="2880320" cy="3856296"/>
          </a:xfrm>
          <a:prstGeom prst="rect">
            <a:avLst/>
          </a:prstGeom>
          <a:noFill/>
        </p:spPr>
      </p:pic>
      <p:pic>
        <p:nvPicPr>
          <p:cNvPr id="7" name="Picture 3" descr="C:\Users\Мама\Desktop\Презентация по фамилиям\70 лет Великой Побед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60648"/>
            <a:ext cx="1152128" cy="901862"/>
          </a:xfrm>
          <a:prstGeom prst="rect">
            <a:avLst/>
          </a:prstGeom>
          <a:noFill/>
        </p:spPr>
      </p:pic>
      <p:pic>
        <p:nvPicPr>
          <p:cNvPr id="8" name="Picture 2" descr="C:\Users\Мама\Desktop\Презентация по фамилиям\Лент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5805264"/>
            <a:ext cx="2520280" cy="8243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ма\Desktop\Презентация по фамилиям\бойк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908720"/>
            <a:ext cx="2088232" cy="419423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3212976"/>
            <a:ext cx="5760640" cy="3139321"/>
          </a:xfrm>
          <a:prstGeom prst="rect">
            <a:avLst/>
          </a:prstGeom>
          <a:solidFill>
            <a:schemeClr val="bg2">
              <a:lumMod val="50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Calibri Light" pitchFamily="34" charset="0"/>
              </a:rPr>
              <a:t>Война – это ужас, это беда.</a:t>
            </a:r>
          </a:p>
          <a:p>
            <a:r>
              <a:rPr lang="ru-RU" b="1" i="1" dirty="0" smtClean="0">
                <a:latin typeface="Calibri Light" pitchFamily="34" charset="0"/>
              </a:rPr>
              <a:t>Все наши деды воевали тогда.</a:t>
            </a:r>
          </a:p>
          <a:p>
            <a:r>
              <a:rPr lang="ru-RU" b="1" i="1" dirty="0" smtClean="0">
                <a:latin typeface="Calibri Light" pitchFamily="34" charset="0"/>
              </a:rPr>
              <a:t>На полях были взрывы.</a:t>
            </a:r>
          </a:p>
          <a:p>
            <a:r>
              <a:rPr lang="ru-RU" b="1" i="1" dirty="0" smtClean="0">
                <a:latin typeface="Calibri Light" pitchFamily="34" charset="0"/>
              </a:rPr>
              <a:t>Громко пули летали,</a:t>
            </a:r>
          </a:p>
          <a:p>
            <a:r>
              <a:rPr lang="ru-RU" b="1" i="1" dirty="0" smtClean="0">
                <a:latin typeface="Calibri Light" pitchFamily="34" charset="0"/>
              </a:rPr>
              <a:t>Но страну нашу деды</a:t>
            </a:r>
          </a:p>
          <a:p>
            <a:r>
              <a:rPr lang="ru-RU" b="1" i="1" dirty="0" smtClean="0">
                <a:latin typeface="Calibri Light" pitchFamily="34" charset="0"/>
              </a:rPr>
              <a:t>От беды защищали.</a:t>
            </a:r>
          </a:p>
          <a:p>
            <a:r>
              <a:rPr lang="ru-RU" b="1" i="1" dirty="0" smtClean="0">
                <a:latin typeface="Calibri Light" pitchFamily="34" charset="0"/>
              </a:rPr>
              <a:t>Наконец, закончилась ужасная война,</a:t>
            </a:r>
          </a:p>
          <a:p>
            <a:r>
              <a:rPr lang="ru-RU" b="1" i="1" dirty="0" smtClean="0">
                <a:latin typeface="Calibri Light" pitchFamily="34" charset="0"/>
              </a:rPr>
              <a:t>Но не все наши деды вернулись тогда.</a:t>
            </a:r>
          </a:p>
          <a:p>
            <a:r>
              <a:rPr lang="ru-RU" b="1" i="1" dirty="0" smtClean="0">
                <a:latin typeface="Calibri Light" pitchFamily="34" charset="0"/>
              </a:rPr>
              <a:t>И хотели они всех людей защитить,</a:t>
            </a:r>
          </a:p>
          <a:p>
            <a:r>
              <a:rPr lang="ru-RU" b="1" i="1" dirty="0" smtClean="0">
                <a:latin typeface="Calibri Light" pitchFamily="34" charset="0"/>
              </a:rPr>
              <a:t>Чтобы все мы могли своей страной дорожить!</a:t>
            </a:r>
          </a:p>
          <a:p>
            <a:pPr algn="r"/>
            <a:r>
              <a:rPr lang="ru-RU" b="1" i="1" dirty="0" smtClean="0">
                <a:latin typeface="Calibri Light" pitchFamily="34" charset="0"/>
              </a:rPr>
              <a:t>Дима Бойко</a:t>
            </a:r>
          </a:p>
        </p:txBody>
      </p:sp>
      <p:pic>
        <p:nvPicPr>
          <p:cNvPr id="6147" name="Picture 3" descr="C:\Users\Мама\Desktop\Презентация по фамилиям\День Побед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60648"/>
            <a:ext cx="2232248" cy="2804650"/>
          </a:xfrm>
          <a:prstGeom prst="rect">
            <a:avLst/>
          </a:prstGeom>
          <a:noFill/>
        </p:spPr>
      </p:pic>
      <p:pic>
        <p:nvPicPr>
          <p:cNvPr id="7" name="Picture 3" descr="C:\Users\Мама\Desktop\Презентация по фамилиям\70 лет Великой Побед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60648"/>
            <a:ext cx="1152128" cy="9018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ма\Desktop\ПРЕЗЕНТАЦИЯ\IMG_4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68952" cy="6400265"/>
          </a:xfrm>
          <a:prstGeom prst="rect">
            <a:avLst/>
          </a:prstGeom>
          <a:noFill/>
        </p:spPr>
      </p:pic>
      <p:pic>
        <p:nvPicPr>
          <p:cNvPr id="6" name="Picture 3" descr="C:\Users\Мама\Desktop\Презентация по фамилиям\70 лет Великой Побед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16632"/>
            <a:ext cx="1839803" cy="1440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/>
          <a:lstStyle/>
          <a:p>
            <a:pPr algn="r">
              <a:buNone/>
            </a:pPr>
            <a:r>
              <a:rPr lang="ru-RU" dirty="0" smtClean="0">
                <a:solidFill>
                  <a:schemeClr val="bg1"/>
                </a:solidFill>
              </a:rPr>
              <a:t>История не прощает, когда ее забывают и,</a:t>
            </a:r>
          </a:p>
          <a:p>
            <a:pPr algn="r">
              <a:buNone/>
            </a:pPr>
            <a:r>
              <a:rPr lang="ru-RU" dirty="0" smtClean="0">
                <a:solidFill>
                  <a:schemeClr val="bg1"/>
                </a:solidFill>
              </a:rPr>
              <a:t>что хуже всего, предают.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i="1" dirty="0" smtClean="0">
                <a:solidFill>
                  <a:schemeClr val="bg1"/>
                </a:solidFill>
              </a:rPr>
              <a:t>И пусть не думают, </a:t>
            </a:r>
          </a:p>
          <a:p>
            <a:pPr>
              <a:buNone/>
            </a:pPr>
            <a:r>
              <a:rPr lang="ru-RU" i="1" dirty="0" smtClean="0">
                <a:solidFill>
                  <a:schemeClr val="bg1"/>
                </a:solidFill>
              </a:rPr>
              <a:t>Что мертвые не слышат,</a:t>
            </a:r>
          </a:p>
          <a:p>
            <a:pPr>
              <a:buNone/>
            </a:pPr>
            <a:r>
              <a:rPr lang="ru-RU" i="1" dirty="0" smtClean="0">
                <a:solidFill>
                  <a:schemeClr val="bg1"/>
                </a:solidFill>
              </a:rPr>
              <a:t>Когда о них потомки говорят…</a:t>
            </a:r>
          </a:p>
          <a:p>
            <a:pPr>
              <a:buNone/>
            </a:pPr>
            <a:r>
              <a:rPr lang="ru-RU" i="1" dirty="0" smtClean="0">
                <a:solidFill>
                  <a:schemeClr val="bg1"/>
                </a:solidFill>
              </a:rPr>
              <a:t>(Н. Майоров)</a:t>
            </a:r>
          </a:p>
          <a:p>
            <a:pPr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esktop\Презентация по фамилиям\Боброва\IMG_2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04664"/>
            <a:ext cx="2592288" cy="1728192"/>
          </a:xfrm>
          <a:prstGeom prst="rect">
            <a:avLst/>
          </a:prstGeom>
          <a:noFill/>
        </p:spPr>
      </p:pic>
      <p:pic>
        <p:nvPicPr>
          <p:cNvPr id="1027" name="Picture 3" descr="C:\Users\Мама\Desktop\Презентация по фамилиям\Боброва\IMG_69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73016"/>
            <a:ext cx="2882700" cy="2153128"/>
          </a:xfrm>
          <a:prstGeom prst="rect">
            <a:avLst/>
          </a:prstGeom>
          <a:noFill/>
        </p:spPr>
      </p:pic>
      <p:pic>
        <p:nvPicPr>
          <p:cNvPr id="8" name="Picture 3" descr="C:\Users\Мама\Desktop\Презентация по фамилиям\70 лет Великой Побед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1152128" cy="901862"/>
          </a:xfrm>
          <a:prstGeom prst="rect">
            <a:avLst/>
          </a:prstGeom>
          <a:noFill/>
        </p:spPr>
      </p:pic>
      <p:pic>
        <p:nvPicPr>
          <p:cNvPr id="2" name="Picture 2" descr="C:\Users\Мама\Desktop\Презентация по фамилиям\Боброва\Бобров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0828" y="2780928"/>
            <a:ext cx="5983172" cy="3672408"/>
          </a:xfrm>
          <a:prstGeom prst="rect">
            <a:avLst/>
          </a:prstGeom>
          <a:noFill/>
        </p:spPr>
      </p:pic>
      <p:pic>
        <p:nvPicPr>
          <p:cNvPr id="3" name="Picture 3" descr="C:\Users\Мама\Desktop\Презентация по фамилиям\Боброва\Боброва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688" y="188640"/>
            <a:ext cx="3917878" cy="22539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ма\Desktop\Презентация по фамилиям\Пискленов\пискленов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3978" y="404664"/>
            <a:ext cx="1545126" cy="2448272"/>
          </a:xfrm>
          <a:prstGeom prst="rect">
            <a:avLst/>
          </a:prstGeom>
          <a:noFill/>
        </p:spPr>
      </p:pic>
      <p:pic>
        <p:nvPicPr>
          <p:cNvPr id="7171" name="Picture 3" descr="C:\Users\Мама\Desktop\Презентация по фамилиям\Пискленов\Пискленов-Сидоров Ник.Ром.1924-19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88840"/>
            <a:ext cx="2186920" cy="3096344"/>
          </a:xfrm>
          <a:prstGeom prst="rect">
            <a:avLst/>
          </a:prstGeom>
          <a:noFill/>
        </p:spPr>
      </p:pic>
      <p:pic>
        <p:nvPicPr>
          <p:cNvPr id="7172" name="Picture 4" descr="C:\Users\Мама\Desktop\Презентация по фамилиям\Пискленов\Пискленов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501007"/>
            <a:ext cx="2692671" cy="3053265"/>
          </a:xfrm>
          <a:prstGeom prst="rect">
            <a:avLst/>
          </a:prstGeom>
          <a:noFill/>
        </p:spPr>
      </p:pic>
      <p:pic>
        <p:nvPicPr>
          <p:cNvPr id="7173" name="Picture 5" descr="C:\Users\Мама\Desktop\Презентация по фамилиям\Пискленов\Пискленов-прадед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836711"/>
            <a:ext cx="2376264" cy="3128037"/>
          </a:xfrm>
          <a:prstGeom prst="rect">
            <a:avLst/>
          </a:prstGeom>
          <a:noFill/>
        </p:spPr>
      </p:pic>
      <p:pic>
        <p:nvPicPr>
          <p:cNvPr id="6" name="Picture 3" descr="C:\Users\Мама\Desktop\Презентация по фамилиям\70 лет Великой Победы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60648"/>
            <a:ext cx="1152128" cy="901862"/>
          </a:xfrm>
          <a:prstGeom prst="rect">
            <a:avLst/>
          </a:prstGeom>
          <a:noFill/>
        </p:spPr>
      </p:pic>
      <p:pic>
        <p:nvPicPr>
          <p:cNvPr id="2050" name="Picture 2" descr="C:\Users\Мама\Desktop\Презентация по фамилиям\Лент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5589240"/>
            <a:ext cx="2304256" cy="7536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Мама\Desktop\Презентация по фамилиям\Гобозов\Гобоз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989370">
            <a:off x="5945533" y="4081698"/>
            <a:ext cx="1543156" cy="1673215"/>
          </a:xfrm>
          <a:prstGeom prst="rect">
            <a:avLst/>
          </a:prstGeom>
          <a:noFill/>
        </p:spPr>
      </p:pic>
      <p:pic>
        <p:nvPicPr>
          <p:cNvPr id="2050" name="Picture 2" descr="C:\Users\Мама\Desktop\Презентация по фамилиям\Гобозов\Гобозов-рус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88640"/>
            <a:ext cx="1958066" cy="3290492"/>
          </a:xfrm>
          <a:prstGeom prst="rect">
            <a:avLst/>
          </a:prstGeom>
          <a:noFill/>
        </p:spPr>
      </p:pic>
      <p:pic>
        <p:nvPicPr>
          <p:cNvPr id="2054" name="Picture 6" descr="C:\Users\Мама\Desktop\Презентация по фамилиям\Открытка письм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869160"/>
            <a:ext cx="2664296" cy="1767971"/>
          </a:xfrm>
          <a:prstGeom prst="rect">
            <a:avLst/>
          </a:prstGeom>
          <a:noFill/>
        </p:spPr>
      </p:pic>
      <p:pic>
        <p:nvPicPr>
          <p:cNvPr id="8" name="Picture 3" descr="C:\Users\Мама\Desktop\Презентация по фамилиям\70 лет Великой Побед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60648"/>
            <a:ext cx="1152128" cy="901862"/>
          </a:xfrm>
          <a:prstGeom prst="rect">
            <a:avLst/>
          </a:prstGeom>
          <a:noFill/>
        </p:spPr>
      </p:pic>
      <p:pic>
        <p:nvPicPr>
          <p:cNvPr id="3074" name="Picture 2" descr="C:\Users\Мама\Desktop\Презентация по фамилиям\Гобозов\Руси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484784"/>
            <a:ext cx="4355117" cy="4104456"/>
          </a:xfrm>
          <a:prstGeom prst="rect">
            <a:avLst/>
          </a:prstGeom>
          <a:noFill/>
        </p:spPr>
      </p:pic>
      <p:pic>
        <p:nvPicPr>
          <p:cNvPr id="9218" name="Picture 2" descr="C:\Users\Мама\Desktop\Презентация по фамилиям\Лент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5877272"/>
            <a:ext cx="2456528" cy="803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esktop\Презентация по фамилиям\Рстакя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0532"/>
            <a:ext cx="9144000" cy="6167412"/>
          </a:xfrm>
          <a:prstGeom prst="rect">
            <a:avLst/>
          </a:prstGeom>
          <a:noFill/>
        </p:spPr>
      </p:pic>
      <p:pic>
        <p:nvPicPr>
          <p:cNvPr id="5" name="Picture 3" descr="C:\Users\Мама\Desktop\Презентация по фамилиям\70 лет Великой Побед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085184"/>
            <a:ext cx="1152128" cy="9018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ма\Desktop\Презентация по фамилиям\Кузнец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46559"/>
            <a:ext cx="8784976" cy="6211441"/>
          </a:xfrm>
          <a:prstGeom prst="rect">
            <a:avLst/>
          </a:prstGeom>
          <a:noFill/>
        </p:spPr>
      </p:pic>
      <p:pic>
        <p:nvPicPr>
          <p:cNvPr id="5" name="Picture 3" descr="C:\Users\Мама\Desktop\Презентация по фамилиям\70 лет Великой Побед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1152128" cy="901862"/>
          </a:xfrm>
          <a:prstGeom prst="rect">
            <a:avLst/>
          </a:prstGeom>
          <a:noFill/>
        </p:spPr>
      </p:pic>
      <p:pic>
        <p:nvPicPr>
          <p:cNvPr id="2051" name="Picture 3" descr="C:\Users\Мама\Desktop\Презентация по фамилиям\Лент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60648"/>
            <a:ext cx="2448272" cy="800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ма\Desktop\Презентация по фамилиям\Уколов\Уколов праде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4248472" cy="6550701"/>
          </a:xfrm>
          <a:prstGeom prst="rect">
            <a:avLst/>
          </a:prstGeom>
          <a:noFill/>
        </p:spPr>
      </p:pic>
      <p:pic>
        <p:nvPicPr>
          <p:cNvPr id="5123" name="Picture 3" descr="C:\Users\Мама\Desktop\Презентация по фамилиям\открыт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908720"/>
            <a:ext cx="2416895" cy="5485731"/>
          </a:xfrm>
          <a:prstGeom prst="rect">
            <a:avLst/>
          </a:prstGeom>
          <a:noFill/>
        </p:spPr>
      </p:pic>
      <p:pic>
        <p:nvPicPr>
          <p:cNvPr id="6" name="Picture 3" descr="C:\Users\Мама\Desktop\Презентация по фамилиям\70 лет Великой Побед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589240"/>
            <a:ext cx="1152128" cy="9018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ма\Desktop\Презентация по фамилиям\Князев\князев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3272" y="116632"/>
            <a:ext cx="1531165" cy="2232248"/>
          </a:xfrm>
          <a:prstGeom prst="rect">
            <a:avLst/>
          </a:prstGeom>
          <a:noFill/>
        </p:spPr>
      </p:pic>
      <p:pic>
        <p:nvPicPr>
          <p:cNvPr id="5123" name="Picture 3" descr="C:\Users\Мама\Desktop\Презентация по фамилиям\Князев\Князев мл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2699989" cy="4320480"/>
          </a:xfrm>
          <a:prstGeom prst="rect">
            <a:avLst/>
          </a:prstGeom>
          <a:noFill/>
        </p:spPr>
      </p:pic>
      <p:pic>
        <p:nvPicPr>
          <p:cNvPr id="5124" name="Picture 4" descr="C:\Users\Мама\Desktop\Презентация по фамилиям\Князев\Князе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620688"/>
            <a:ext cx="3672408" cy="5010976"/>
          </a:xfrm>
          <a:prstGeom prst="rect">
            <a:avLst/>
          </a:prstGeom>
          <a:noFill/>
        </p:spPr>
      </p:pic>
      <p:pic>
        <p:nvPicPr>
          <p:cNvPr id="5" name="Picture 3" descr="C:\Users\Мама\Desktop\Презентация по фамилиям\70 лет Великой Побед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60648"/>
            <a:ext cx="1152128" cy="901862"/>
          </a:xfrm>
          <a:prstGeom prst="rect">
            <a:avLst/>
          </a:prstGeom>
          <a:noFill/>
        </p:spPr>
      </p:pic>
      <p:pic>
        <p:nvPicPr>
          <p:cNvPr id="8194" name="Picture 2" descr="C:\Users\Мама\Desktop\Презентация по фамилиям\Лент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5733256"/>
            <a:ext cx="3048000" cy="996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118</Words>
  <Application>Microsoft Office PowerPoint</Application>
  <PresentationFormat>Экран (4:3)</PresentationFormat>
  <Paragraphs>19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Мама</dc:creator>
  <cp:lastModifiedBy>Мама</cp:lastModifiedBy>
  <cp:revision>29</cp:revision>
  <dcterms:created xsi:type="dcterms:W3CDTF">2015-02-20T20:32:33Z</dcterms:created>
  <dcterms:modified xsi:type="dcterms:W3CDTF">2015-03-31T21:42:53Z</dcterms:modified>
</cp:coreProperties>
</file>