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E6299A7-A460-4FDF-ABEC-44D095AB3C37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884DB64-6DBF-454C-BAD9-0D7B1B82B30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Проект </a:t>
            </a:r>
            <a:r>
              <a:rPr lang="ru-RU" dirty="0" err="1" smtClean="0"/>
              <a:t>Пияшева</a:t>
            </a:r>
            <a:r>
              <a:rPr lang="ru-RU" dirty="0" smtClean="0"/>
              <a:t> Ивана</a:t>
            </a:r>
          </a:p>
          <a:p>
            <a:pPr algn="r"/>
            <a:r>
              <a:rPr lang="ru-RU" dirty="0" smtClean="0"/>
              <a:t>ГБОУ «Школа с углубленным изучением иностранного языка №1231 им. Д.В. Поленова»</a:t>
            </a:r>
          </a:p>
          <a:p>
            <a:pPr algn="r"/>
            <a:r>
              <a:rPr lang="ru-RU" dirty="0" smtClean="0"/>
              <a:t>6-ГО класс</a:t>
            </a:r>
          </a:p>
          <a:p>
            <a:pPr algn="r"/>
            <a:r>
              <a:rPr lang="ru-RU" dirty="0" smtClean="0"/>
              <a:t>Руководитель Смирнова К.М.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50800" dist="63500" dir="18900000" algn="bl" rotWithShape="0">
                    <a:srgbClr val="FFFF00">
                      <a:alpha val="40000"/>
                    </a:srgbClr>
                  </a:outerShdw>
                </a:effectLst>
              </a:rPr>
              <a:t>Ветеран Великой Отечественной войны</a:t>
            </a:r>
            <a:endParaRPr lang="ru-RU" dirty="0">
              <a:solidFill>
                <a:schemeClr val="tx1"/>
              </a:solidFill>
              <a:effectLst>
                <a:outerShdw blurRad="50800" dist="63500" dir="18900000" algn="bl" rotWithShape="0">
                  <a:srgbClr val="FFFF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768752" cy="1483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ihail-Nozhkin---Pesni-voennyh-let-Ot-geroev-bylyh-vremen-ne-ostalos_-poroy-imen-te-kto-prinyali-smertnyy-boy-stali-prosto-zemley-i-travoy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961.591"/>
                  <p14:fade out="4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19" y="5813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innerShdw blurRad="50800" dist="76200" dir="13500000">
                    <a:srgbClr val="FFFF00">
                      <a:alpha val="70000"/>
                    </a:srgbClr>
                  </a:innerShdw>
                </a:effectLst>
              </a:rPr>
              <a:t>Биография</a:t>
            </a:r>
            <a:endParaRPr lang="ru-RU" dirty="0">
              <a:solidFill>
                <a:schemeClr val="tx1"/>
              </a:solidFill>
              <a:effectLst>
                <a:innerShdw blurRad="50800" dist="76200" dir="13500000">
                  <a:srgbClr val="FFFF00">
                    <a:alpha val="70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105293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1844824"/>
            <a:ext cx="48965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2000" algn="just"/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Мой прадед Рублёв 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Фёдор Сергеевич родился 27 января 1915 года в семье крестьянина Омской губернии. Семья была большая и зажиточная, поэтому с приказом о коллективизации и по обвинению в кулачестве была сослана на </a:t>
            </a:r>
            <a:r>
              <a:rPr lang="ru-RU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спецпоселение</a:t>
            </a:r>
            <a:r>
              <a:rPr lang="ru-RU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в Нарымский край (ныне Томская область) в 1930 году. В 1941 году, с началом Великой Отечественной войны, мой прадед был снят с комендатуры и призван в ряды Красной армии 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dirty="0" smtClean="0">
                <a:ea typeface="Verdana" panose="020B0604030504040204" pitchFamily="34" charset="0"/>
                <a:cs typeface="Verdana" panose="020B0604030504040204" pitchFamily="34" charset="0"/>
              </a:rPr>
              <a:t>последующей отправкой на Ленинградский фронт. Так начались его фронтовые будни.</a:t>
            </a:r>
            <a:endParaRPr lang="ru-RU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39552" y="2348880"/>
            <a:ext cx="4104456" cy="4320480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/>
              <a:t>Обстановка на фронте была крайне тяжелая. 317-й стрелковый полк 71-ой стрелковой дивизии, в которой служил мой прадед, был сосредоточен на Пулковских высотах, вблизи городка </a:t>
            </a:r>
            <a:r>
              <a:rPr lang="ru-RU" dirty="0" err="1" smtClean="0"/>
              <a:t>Урицк</a:t>
            </a:r>
            <a:r>
              <a:rPr lang="ru-RU" dirty="0" smtClean="0"/>
              <a:t>, за которые велись ожесточенные бои. Дивизия обосновалась прочно, не уступив врагу ни пяди русской земли. Эти войска защищали самые близкие подступы к Ленинграду. От центра города до переднего края – 12 км, а до Кировского завода – 4км.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0892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00">
                      <a:alpha val="43000"/>
                    </a:srgbClr>
                  </a:outerShdw>
                </a:effectLst>
              </a:rPr>
              <a:t>Оборона Ленинграда 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FFFF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3"/>
          </p:nvPr>
        </p:nvSpPr>
        <p:spPr>
          <a:xfrm>
            <a:off x="4788024" y="1124744"/>
            <a:ext cx="4182208" cy="1108857"/>
          </a:xfrm>
        </p:spPr>
        <p:txBody>
          <a:bodyPr/>
          <a:lstStyle/>
          <a:p>
            <a:r>
              <a:rPr lang="ru-RU" sz="1800" b="0" dirty="0">
                <a:solidFill>
                  <a:schemeClr val="tx1"/>
                </a:solidFill>
              </a:rPr>
              <a:t>Прикрыв устало веки амбразур,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На рубежах блокадных дремлют доты.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Рожденные в военную грозу,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b="0" dirty="0">
                <a:solidFill>
                  <a:schemeClr val="tx1"/>
                </a:solidFill>
              </a:rPr>
              <a:t>Они - как ветераны без работы</a:t>
            </a:r>
            <a:r>
              <a:rPr lang="ru-RU" sz="1800" b="0" dirty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2652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946823" cy="249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00">
                      <a:alpha val="43000"/>
                    </a:srgbClr>
                  </a:outerShdw>
                </a:effectLst>
              </a:rPr>
              <a:t>Защитники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FFFF00">
                      <a:alpha val="43000"/>
                    </a:srgbClr>
                  </a:outerShdw>
                </a:effectLst>
              </a:rPr>
              <a:t>Ленинграда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9512" y="1557338"/>
            <a:ext cx="8712968" cy="496800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Защитники Ленинграда в </a:t>
            </a:r>
            <a:r>
              <a:rPr lang="ru-RU" dirty="0" smtClean="0"/>
              <a:t>период                                                        обороны </a:t>
            </a:r>
            <a:r>
              <a:rPr lang="ru-RU" dirty="0"/>
              <a:t>проявили </a:t>
            </a:r>
            <a:r>
              <a:rPr lang="ru-RU" dirty="0" smtClean="0"/>
              <a:t>беззаветный                                                         героизм</a:t>
            </a:r>
            <a:r>
              <a:rPr lang="ru-RU" dirty="0"/>
              <a:t>, </a:t>
            </a:r>
            <a:r>
              <a:rPr lang="ru-RU" dirty="0" smtClean="0"/>
              <a:t>мужество и </a:t>
            </a:r>
            <a:r>
              <a:rPr lang="ru-RU" dirty="0"/>
              <a:t>отвагу, </a:t>
            </a:r>
            <a:r>
              <a:rPr lang="ru-RU" dirty="0" smtClean="0"/>
              <a:t>                                                                   стояли насмерть, не имея </a:t>
            </a:r>
            <a:r>
              <a:rPr lang="ru-RU" dirty="0" err="1" smtClean="0"/>
              <a:t>доста</a:t>
            </a:r>
            <a:r>
              <a:rPr lang="ru-RU" dirty="0" smtClean="0"/>
              <a:t>-                                                           точного количества боеприпасов</a:t>
            </a:r>
            <a:r>
              <a:rPr lang="ru-RU" dirty="0"/>
              <a:t>, </a:t>
            </a:r>
            <a:r>
              <a:rPr lang="ru-RU" dirty="0" smtClean="0"/>
              <a:t>                                                          людей </a:t>
            </a:r>
            <a:r>
              <a:rPr lang="ru-RU" dirty="0"/>
              <a:t>и </a:t>
            </a:r>
            <a:r>
              <a:rPr lang="ru-RU" dirty="0" smtClean="0"/>
              <a:t>техники. Фактически                                                                           они </a:t>
            </a:r>
            <a:r>
              <a:rPr lang="ru-RU" dirty="0"/>
              <a:t>находились </a:t>
            </a:r>
            <a:r>
              <a:rPr lang="ru-RU" dirty="0" smtClean="0"/>
              <a:t>во вражеском                                                                    блокадном </a:t>
            </a:r>
            <a:r>
              <a:rPr lang="ru-RU" dirty="0"/>
              <a:t>кольце, </a:t>
            </a:r>
            <a:r>
              <a:rPr lang="ru-RU" dirty="0" smtClean="0"/>
              <a:t>как </a:t>
            </a:r>
            <a:r>
              <a:rPr lang="ru-RU" dirty="0"/>
              <a:t>и весь город. </a:t>
            </a:r>
            <a:r>
              <a:rPr lang="ru-RU" dirty="0" smtClean="0"/>
              <a:t>                                                         Прадед </a:t>
            </a:r>
            <a:r>
              <a:rPr lang="ru-RU" dirty="0"/>
              <a:t>мой </a:t>
            </a:r>
            <a:r>
              <a:rPr lang="ru-RU" dirty="0" smtClean="0"/>
              <a:t>служил </a:t>
            </a:r>
            <a:r>
              <a:rPr lang="ru-RU" dirty="0"/>
              <a:t>в пулеметном взводе боевым расчетом на пулемете «Максим». Противник, имея численные преимущества в живой силе и технике пытался в первую очередь погасить огневые точки на наших рубежах. Поэтому пулеметные точки надо было часто менять, перетаскивая пулемет и боеприпасы с собой. В один из таких </a:t>
            </a:r>
            <a:r>
              <a:rPr lang="ru-RU" dirty="0" smtClean="0"/>
              <a:t>боев, 9 августа 1942 года, мой </a:t>
            </a:r>
            <a:r>
              <a:rPr lang="ru-RU" dirty="0"/>
              <a:t>прадед получил свое первое ранение. </a:t>
            </a:r>
          </a:p>
        </p:txBody>
      </p:sp>
    </p:spTree>
    <p:extLst>
      <p:ext uri="{BB962C8B-B14F-4D97-AF65-F5344CB8AC3E}">
        <p14:creationId xmlns:p14="http://schemas.microsoft.com/office/powerpoint/2010/main" val="13421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403244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 smtClean="0"/>
              <a:t>После выписки из ленинградского госпиталя он опять вернулся на фронт, где в ходе ожесточенного боя, снова был ранен. Но этот раз ранение было тяжелое. Помимо контузии и множественных осколочных ранений рук и головы, ноге грозила ампутация. Вопреки всем прогнозам, ногу он спас, правда на фронт больше не вернулся, потому что был демобилизован в связи с ранениями и получением инвалидности.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dirty="0"/>
              <a:t>   </a:t>
            </a:r>
            <a:r>
              <a:rPr lang="ru-RU" dirty="0" smtClean="0"/>
              <a:t> </a:t>
            </a:r>
            <a:r>
              <a:rPr lang="ru-RU" dirty="0"/>
              <a:t>Освобождение Ленинграда и прорыв блокады 27 января 1943 года он встретил, находясь в </a:t>
            </a:r>
            <a:r>
              <a:rPr lang="ru-RU" dirty="0" smtClean="0"/>
              <a:t>госпитале и это было, по истине, самым лучшим подарком ко Дню его рождения.</a:t>
            </a: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	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645024"/>
            <a:ext cx="5352256" cy="272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00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27984" y="1600200"/>
            <a:ext cx="4338064" cy="4637112"/>
          </a:xfrm>
        </p:spPr>
        <p:txBody>
          <a:bodyPr/>
          <a:lstStyle/>
          <a:p>
            <a:r>
              <a:rPr lang="ru-RU" sz="2000" dirty="0" smtClean="0"/>
              <a:t>За мужество и героизм, проявленные входе боевых операций мой прадед был награжден медалями:                                     «За Отвагу» и «За боевые заслуги»,                 а также был удостоен орденов:                                                 Красного </a:t>
            </a:r>
            <a:r>
              <a:rPr lang="ru-RU" sz="2000" dirty="0"/>
              <a:t>Знамени; </a:t>
            </a:r>
            <a:r>
              <a:rPr lang="ru-RU" sz="2000" dirty="0" smtClean="0"/>
              <a:t>                      Отечественной </a:t>
            </a:r>
            <a:r>
              <a:rPr lang="ru-RU" sz="2000" dirty="0"/>
              <a:t>войны I степени; </a:t>
            </a:r>
            <a:r>
              <a:rPr lang="ru-RU" sz="2000" dirty="0" smtClean="0"/>
              <a:t> </a:t>
            </a:r>
            <a:r>
              <a:rPr lang="ru-RU" sz="2000" dirty="0"/>
              <a:t>Отечественной войны II степени</a:t>
            </a:r>
            <a:r>
              <a:rPr lang="ru-RU" sz="2000" dirty="0" smtClean="0"/>
              <a:t>;        Красной </a:t>
            </a:r>
            <a:r>
              <a:rPr lang="ru-RU" sz="2000" dirty="0"/>
              <a:t>Звезды</a:t>
            </a:r>
            <a:r>
              <a:rPr lang="ru-RU" sz="2000" dirty="0" smtClean="0"/>
              <a:t>;                                         Славы III степени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27984" y="457200"/>
            <a:ext cx="4335016" cy="10668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00">
                      <a:alpha val="43000"/>
                    </a:srgbClr>
                  </a:outerShdw>
                </a:effectLst>
              </a:rPr>
              <a:t>Награды</a:t>
            </a:r>
            <a:endParaRPr lang="ru-RU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9166"/>
            <a:ext cx="3969920" cy="5854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5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Вспоминая свои фронтовые будни, мой прадед рассказывал моей маме о самых ярких своих переживаниях. Так, находясь в блокадном </a:t>
            </a:r>
            <a:r>
              <a:rPr lang="ru-RU" dirty="0" smtClean="0"/>
              <a:t>Ленинграде, </a:t>
            </a:r>
            <a:r>
              <a:rPr lang="ru-RU" dirty="0" smtClean="0"/>
              <a:t>перед отправкой на </a:t>
            </a:r>
            <a:r>
              <a:rPr lang="ru-RU" dirty="0" smtClean="0"/>
              <a:t>передовую </a:t>
            </a:r>
            <a:r>
              <a:rPr lang="ru-RU" dirty="0" smtClean="0"/>
              <a:t>он проходил по улицам города и увидел маленького мальчика, лет 4-х, который с обезумевшим от голода взглядом, смотрел на него и кусал свои собственные пальчики. Солдат не мог пройти мимо, </a:t>
            </a:r>
            <a:r>
              <a:rPr lang="ru-RU" dirty="0" smtClean="0"/>
              <a:t>он </a:t>
            </a:r>
            <a:r>
              <a:rPr lang="ru-RU" dirty="0" smtClean="0"/>
              <a:t>отдал ему весь свой фронтовой паек и спас умирающего ребенка.  Еще одним воспоминанием стало настолько близкое расположение линии обороны к противнику, что гитлеровцы выкрикивали с противоположного окопа «Эй, Иван, пой Катюша</a:t>
            </a:r>
            <a:r>
              <a:rPr lang="ru-RU" dirty="0" smtClean="0"/>
              <a:t>!», а они отвечали непрерывным пулеметным огнем.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00">
                      <a:alpha val="43000"/>
                    </a:srgbClr>
                  </a:outerShdw>
                </a:effectLst>
              </a:rPr>
              <a:t>Воспоминания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4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Но самым ярким событием, безусловно, был День Победы. Этот светлый день застал моего прадеда уже далеко в тылу, в Томской области. Каждый раз, отмечая этот светлый праздник, он надевал свои ордена и медали и гордился подвигом советского народа и тем, что тоже внес свой вклад в эту Великую Победу</a:t>
            </a:r>
            <a:r>
              <a:rPr lang="ru-RU" dirty="0" smtClean="0"/>
              <a:t>! </a:t>
            </a:r>
            <a:r>
              <a:rPr lang="ru-RU" dirty="0" smtClean="0"/>
              <a:t>Его любимой песней была «</a:t>
            </a:r>
            <a:r>
              <a:rPr lang="ru-RU" dirty="0" err="1" smtClean="0"/>
              <a:t>Волховская</a:t>
            </a:r>
            <a:r>
              <a:rPr lang="ru-RU" dirty="0" smtClean="0"/>
              <a:t> застольная». Он пел ее</a:t>
            </a:r>
            <a:r>
              <a:rPr lang="ru-RU" dirty="0"/>
              <a:t> со слезами на глазах</a:t>
            </a:r>
            <a:r>
              <a:rPr lang="ru-RU" dirty="0" smtClean="0"/>
              <a:t> за праздничным столом со своими боевыми товарищами.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    К сожалению, я не застал своего прадеда живым. Он умер незадолго до моего рождения. Но память и слава о нем живет в нашей семье. И мы будем передавать ее из поколения в поколение.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00">
                      <a:alpha val="43000"/>
                    </a:srgbClr>
                  </a:outerShdw>
                </a:effectLst>
              </a:rPr>
              <a:t>День победы</a:t>
            </a:r>
            <a:endParaRPr lang="ru-RU" dirty="0"/>
          </a:p>
        </p:txBody>
      </p:sp>
      <p:pic>
        <p:nvPicPr>
          <p:cNvPr id="4" name="Ansambl_-quotZabaykal_equot-Volhovskaya-zastol_naya-quotVyp_em-za-Rodinu-vyp_em-za-Stalina33quot(muzof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44.1344" end="124235.0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7" y="3654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1904</TotalTime>
  <Words>685</Words>
  <Application>Microsoft Office PowerPoint</Application>
  <PresentationFormat>Экран (4:3)</PresentationFormat>
  <Paragraphs>23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Бумажная</vt:lpstr>
      <vt:lpstr>Ветеран Великой Отечественной войны</vt:lpstr>
      <vt:lpstr>Биография</vt:lpstr>
      <vt:lpstr>Оборона Ленинграда </vt:lpstr>
      <vt:lpstr>Защитники Ленинграда</vt:lpstr>
      <vt:lpstr>Презентация PowerPoint</vt:lpstr>
      <vt:lpstr>Награды</vt:lpstr>
      <vt:lpstr>Воспоминания</vt:lpstr>
      <vt:lpstr>День победы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Ветеран Великой Отечественной войны</dc:title>
  <dc:creator>sony</dc:creator>
  <cp:lastModifiedBy>sony</cp:lastModifiedBy>
  <cp:revision>31</cp:revision>
  <dcterms:created xsi:type="dcterms:W3CDTF">2015-11-25T14:38:40Z</dcterms:created>
  <dcterms:modified xsi:type="dcterms:W3CDTF">2015-11-28T08:41:30Z</dcterms:modified>
</cp:coreProperties>
</file>