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1" r:id="rId2"/>
    <p:sldId id="258" r:id="rId3"/>
    <p:sldId id="266" r:id="rId4"/>
    <p:sldId id="265" r:id="rId5"/>
    <p:sldId id="26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77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6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9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37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58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2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2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21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3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2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EC143-AE4F-41CF-B7C4-5CA40B00AD4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1F090-0B00-48E1-8B93-3AC91F9352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0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77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478" y="218366"/>
            <a:ext cx="11812137" cy="1105467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ПОМНЮ, Я ГОРЖУСЬ!</a:t>
            </a:r>
            <a:endParaRPr lang="ru-RU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46711" y="5513696"/>
            <a:ext cx="5131558" cy="11327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школа №1231 имени Поленова ученица 7 «КГ»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Иванченко Диана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4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9683" y="-532263"/>
            <a:ext cx="13593170" cy="7915702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846162"/>
            <a:ext cx="10515600" cy="116006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Великой Отечественной войне у меня воевали два прадеда: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Геймур Филимон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Трифонович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Иванченко Андрей Трофимович.</a:t>
            </a:r>
            <a:endParaRPr lang="ru-RU" sz="28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107" y="2125875"/>
            <a:ext cx="2694385" cy="3543302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070252" y="2251882"/>
            <a:ext cx="4900238" cy="326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1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9683" y="-532263"/>
            <a:ext cx="13593170" cy="7915702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559558" y="1241946"/>
            <a:ext cx="7547211" cy="492684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Геймур Филимон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Трифонович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(1893-1972)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Ушел на фронт в первые дни войны. Всю войну прошел в должности зенитчика в войсках противовоздушной обороны.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обороне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освобожденных от врага районов,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прикрывал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 и базы снабжения действующей армии,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воздушной блокаде окруженных группировок противника, 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боролся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пехотой 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танками фашистов.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Благодаря таким действиям, удалось сохранить от разрушения и уничтожения фашистской авиацией многие города и села, крупные промышленные объекты страны, наши войска.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время участия в войне награжден орденами и медалями.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окончания войны с Германией, был отправлен на Дальний восток, где участвовал в войне с японскими войсками. Вернулся на Родину в 1946 году.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072" y="1270103"/>
            <a:ext cx="3278133" cy="4310970"/>
          </a:xfrm>
        </p:spPr>
      </p:pic>
    </p:spTree>
    <p:extLst>
      <p:ext uri="{BB962C8B-B14F-4D97-AF65-F5344CB8AC3E}">
        <p14:creationId xmlns:p14="http://schemas.microsoft.com/office/powerpoint/2010/main" val="42339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9683" y="-532263"/>
            <a:ext cx="13593170" cy="7915702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18615" y="1132764"/>
            <a:ext cx="7424382" cy="5044199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Иванченко Андрей Трофимович (1918-1986)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Великой Отечественной войны служил матросом на Тихоокеанском флоте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войны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Тихоокеанский флот находился в постоянной готовности отразить возможное нападение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Японии. Она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 Германия, легко могла нарушить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нейтралитете и начать войну против нашей Родины, чтобы достичь своей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— захватить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Дальний Восток. В такой сложной обстановке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мой прадед выполнял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обороне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побережья, защите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путей сообщения на море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укреплении обороны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наших берегов.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 в выставлении оборонительных минных заграждений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подходах к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в Южно-Сахалинской операции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 японцев в 1945 году.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участия в войне награжден орденами и медалями.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967333" y="1971598"/>
            <a:ext cx="3660560" cy="243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31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9683" y="-532263"/>
            <a:ext cx="13593170" cy="7915702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29102" y="1105470"/>
            <a:ext cx="10515600" cy="440822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ГОРЖУСЬ ТЕМ, ЧТО МОИ ПРАДЕДЫ ЗАЩИЩАЛИ НАШУ РОДИНУ ОТ ВРАГА.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ГОРЖУСЬ ТЕМ, ЧТО ЯВЛЯЮСЬ ПОТОМКОМ ЗАЩИТНИКОВ НАШЕЙ ВЕЛИКОЙ СТРАНЫ.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5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281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Я ПОМНЮ, Я ГОРЖУСЬ!</vt:lpstr>
      <vt:lpstr>В Великой Отечественной войне у меня воевали два прадеда: Геймур Филимон Трифонович и Иванченко Андрей Трофимович.</vt:lpstr>
      <vt:lpstr>Презентация PowerPoint</vt:lpstr>
      <vt:lpstr>Презентация PowerPoint</vt:lpstr>
      <vt:lpstr>Я ГОРЖУСЬ ТЕМ, ЧТО МОИ ПРАДЕДЫ ЗАЩИЩАЛИ НАШУ РОДИНУ ОТ ВРАГА.  ГОРЖУСЬ ТЕМ, ЧТО ЯВЛЯЮСЬ ПОТОМКОМ ЗАЩИТНИКОВ НАШЕЙ ВЕЛИКОЙ СТРАНЫ.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 Иванченко</dc:creator>
  <cp:lastModifiedBy>Виктория Иванченко</cp:lastModifiedBy>
  <cp:revision>23</cp:revision>
  <dcterms:created xsi:type="dcterms:W3CDTF">2015-11-30T17:55:12Z</dcterms:created>
  <dcterms:modified xsi:type="dcterms:W3CDTF">2015-11-30T21:06:56Z</dcterms:modified>
</cp:coreProperties>
</file>