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D56F-3976-4060-8406-2EE7C684B39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D8EC-A669-41A3-84D7-7464F0C1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Когда наступает настоящая весна, распускаются первые листочки и начинает пригревать солнышко мы отмечаем «праздник со слезами на глазах» - День Победы.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11280" y="1769040"/>
            <a:ext cx="3600680" cy="20344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1700808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ru-RU" sz="1400" dirty="0" smtClean="0"/>
              <a:t> </a:t>
            </a: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Скольким детям возвратили детство,</a:t>
            </a:r>
          </a:p>
          <a:p>
            <a:pPr lvl="0">
              <a:buNone/>
            </a:pPr>
            <a:r>
              <a:rPr lang="ru-RU" sz="2400" dirty="0" smtClean="0"/>
              <a:t>Подарили радость и весну</a:t>
            </a:r>
          </a:p>
          <a:p>
            <a:pPr lvl="0">
              <a:buNone/>
            </a:pPr>
            <a:r>
              <a:rPr lang="ru-RU" sz="2400" dirty="0" smtClean="0"/>
              <a:t>Рядовые Армии советской</a:t>
            </a:r>
          </a:p>
          <a:p>
            <a:pPr lvl="0">
              <a:buNone/>
            </a:pPr>
            <a:r>
              <a:rPr lang="ru-RU" sz="2400" dirty="0" smtClean="0"/>
              <a:t>Люди, победившие войну.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7707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9 мая 1945 года, 70 лет назад наша  страна одержала великую победу в Великой Отечественной войне, разгромив фашистскую Германию. В моей семье — это главный праздник. Мама, папа и я свято чтим память наших солдат, павших на полях сражений и чествуем ветеранов войны.</a:t>
            </a:r>
          </a:p>
          <a:p>
            <a:pPr lvl="0"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Три моих прадеда с оружием в руках защищали нашу Родину. Один — Владимир </a:t>
            </a:r>
            <a:r>
              <a:rPr lang="ru-RU" dirty="0" err="1" smtClean="0"/>
              <a:t>Лущинский</a:t>
            </a:r>
            <a:r>
              <a:rPr lang="ru-RU" dirty="0" smtClean="0"/>
              <a:t> пал смертью храбрых в последние дни сражений за Берлин. Два других — Анатолий Константинович Серебряков и Константин Иванович Голубцов прошли всю войну. Константин Иванович бился с врагом с первого и до последнего дня Великой Отечественной. Эту фотографию в январе 1945 года он прислал из армии своему сыну (моему дедушке). На ней он в парадной форме с боевыми наградами на груди.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1026" name="Picture 2" descr="C:\Users\Е_Г_А\Desktop\img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7851"/>
            <a:ext cx="3744416" cy="596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11560" y="692696"/>
            <a:ext cx="7868880" cy="549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78904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b="1" dirty="0" err="1" smtClean="0">
                <a:ea typeface="Andale Sans UI" pitchFamily="2"/>
                <a:cs typeface="Tahoma" pitchFamily="2"/>
              </a:rPr>
              <a:t>Орденом</a:t>
            </a:r>
            <a:r>
              <a:rPr lang="de-DE" b="1" dirty="0" smtClean="0">
                <a:ea typeface="Andale Sans UI" pitchFamily="2"/>
                <a:cs typeface="Tahoma" pitchFamily="2"/>
              </a:rPr>
              <a:t> </a:t>
            </a:r>
            <a:r>
              <a:rPr lang="de-DE" b="1" dirty="0" err="1" smtClean="0">
                <a:ea typeface="Andale Sans UI" pitchFamily="2"/>
                <a:cs typeface="Tahoma" pitchFamily="2"/>
              </a:rPr>
              <a:t>боевого</a:t>
            </a:r>
            <a:r>
              <a:rPr lang="de-DE" b="1" dirty="0" smtClean="0">
                <a:ea typeface="Andale Sans UI" pitchFamily="2"/>
                <a:cs typeface="Tahoma" pitchFamily="2"/>
              </a:rPr>
              <a:t> </a:t>
            </a:r>
            <a:r>
              <a:rPr lang="de-DE" b="1" dirty="0" err="1" smtClean="0">
                <a:ea typeface="Andale Sans UI" pitchFamily="2"/>
                <a:cs typeface="Tahoma" pitchFamily="2"/>
              </a:rPr>
              <a:t>Красного</a:t>
            </a:r>
            <a:r>
              <a:rPr lang="de-DE" b="1" dirty="0" smtClean="0">
                <a:ea typeface="Andale Sans UI" pitchFamily="2"/>
                <a:cs typeface="Tahoma" pitchFamily="2"/>
              </a:rPr>
              <a:t> </a:t>
            </a:r>
            <a:r>
              <a:rPr lang="de-DE" b="1" dirty="0" err="1" smtClean="0">
                <a:ea typeface="Andale Sans UI" pitchFamily="2"/>
                <a:cs typeface="Tahoma" pitchFamily="2"/>
              </a:rPr>
              <a:t>знамени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мой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прадед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был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награждён</a:t>
            </a:r>
            <a:r>
              <a:rPr lang="de-DE" dirty="0" smtClean="0">
                <a:ea typeface="Andale Sans UI" pitchFamily="2"/>
                <a:cs typeface="Tahoma" pitchFamily="2"/>
              </a:rPr>
              <a:t> в 1944 </a:t>
            </a:r>
            <a:r>
              <a:rPr lang="de-DE" dirty="0" err="1" smtClean="0">
                <a:ea typeface="Andale Sans UI" pitchFamily="2"/>
                <a:cs typeface="Tahoma" pitchFamily="2"/>
              </a:rPr>
              <a:t>году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за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мужество</a:t>
            </a:r>
            <a:r>
              <a:rPr lang="de-DE" dirty="0" smtClean="0">
                <a:ea typeface="Andale Sans UI" pitchFamily="2"/>
                <a:cs typeface="Tahoma" pitchFamily="2"/>
              </a:rPr>
              <a:t> и </a:t>
            </a:r>
            <a:r>
              <a:rPr lang="de-DE" dirty="0" err="1" smtClean="0">
                <a:ea typeface="Andale Sans UI" pitchFamily="2"/>
                <a:cs typeface="Tahoma" pitchFamily="2"/>
              </a:rPr>
              <a:t>героизм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проявленные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при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форсировании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Днепра</a:t>
            </a:r>
            <a:r>
              <a:rPr lang="de-DE" dirty="0" smtClean="0">
                <a:ea typeface="Andale Sans UI" pitchFamily="2"/>
                <a:cs typeface="Tahoma" pitchFamily="2"/>
              </a:rPr>
              <a:t>. Я </a:t>
            </a:r>
            <a:r>
              <a:rPr lang="de-DE" dirty="0" err="1" smtClean="0">
                <a:ea typeface="Andale Sans UI" pitchFamily="2"/>
                <a:cs typeface="Tahoma" pitchFamily="2"/>
              </a:rPr>
              <a:t>горжусь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тем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что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прадедушка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стал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кавалером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этого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первого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советского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ордена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который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был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учреждён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ещё</a:t>
            </a:r>
            <a:r>
              <a:rPr lang="de-DE" dirty="0" smtClean="0">
                <a:ea typeface="Andale Sans UI" pitchFamily="2"/>
                <a:cs typeface="Tahoma" pitchFamily="2"/>
              </a:rPr>
              <a:t> в 1918 </a:t>
            </a:r>
            <a:r>
              <a:rPr lang="de-DE" dirty="0" err="1" smtClean="0">
                <a:ea typeface="Andale Sans UI" pitchFamily="2"/>
                <a:cs typeface="Tahoma" pitchFamily="2"/>
              </a:rPr>
              <a:t>году</a:t>
            </a:r>
            <a:r>
              <a:rPr lang="de-DE" dirty="0" smtClean="0">
                <a:ea typeface="Andale Sans UI" pitchFamily="2"/>
                <a:cs typeface="Tahoma" pitchFamily="2"/>
              </a:rPr>
              <a:t>. </a:t>
            </a:r>
            <a:r>
              <a:rPr lang="de-DE" dirty="0" err="1" smtClean="0">
                <a:ea typeface="Andale Sans UI" pitchFamily="2"/>
                <a:cs typeface="Tahoma" pitchFamily="2"/>
              </a:rPr>
              <a:t>Им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награждали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за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особую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храбрость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самоотверженность</a:t>
            </a:r>
            <a:r>
              <a:rPr lang="de-DE" dirty="0" smtClean="0">
                <a:ea typeface="Andale Sans UI" pitchFamily="2"/>
                <a:cs typeface="Tahoma" pitchFamily="2"/>
              </a:rPr>
              <a:t> и </a:t>
            </a:r>
            <a:r>
              <a:rPr lang="de-DE" dirty="0" err="1" smtClean="0">
                <a:ea typeface="Andale Sans UI" pitchFamily="2"/>
                <a:cs typeface="Tahoma" pitchFamily="2"/>
              </a:rPr>
              <a:t>мужество</a:t>
            </a:r>
            <a:r>
              <a:rPr lang="de-DE" dirty="0" smtClean="0">
                <a:ea typeface="Andale Sans UI" pitchFamily="2"/>
                <a:cs typeface="Tahoma" pitchFamily="2"/>
              </a:rPr>
              <a:t>. </a:t>
            </a:r>
            <a:r>
              <a:rPr lang="de-DE" dirty="0" err="1" smtClean="0">
                <a:ea typeface="Andale Sans UI" pitchFamily="2"/>
                <a:cs typeface="Tahoma" pitchFamily="2"/>
              </a:rPr>
              <a:t>Развёрнутое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Красное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Знамя</a:t>
            </a:r>
            <a:r>
              <a:rPr lang="de-DE" dirty="0" smtClean="0">
                <a:ea typeface="Andale Sans UI" pitchFamily="2"/>
                <a:cs typeface="Tahoma" pitchFamily="2"/>
              </a:rPr>
              <a:t> и </a:t>
            </a:r>
            <a:r>
              <a:rPr lang="de-DE" dirty="0" err="1" smtClean="0">
                <a:ea typeface="Andale Sans UI" pitchFamily="2"/>
                <a:cs typeface="Tahoma" pitchFamily="2"/>
              </a:rPr>
              <a:t>пятиконечная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Красная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Звезда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лемех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плуга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молот</a:t>
            </a:r>
            <a:r>
              <a:rPr lang="de-DE" dirty="0" smtClean="0">
                <a:ea typeface="Andale Sans UI" pitchFamily="2"/>
                <a:cs typeface="Tahoma" pitchFamily="2"/>
              </a:rPr>
              <a:t> и </a:t>
            </a:r>
            <a:r>
              <a:rPr lang="de-DE" dirty="0" err="1" smtClean="0">
                <a:ea typeface="Andale Sans UI" pitchFamily="2"/>
                <a:cs typeface="Tahoma" pitchFamily="2"/>
              </a:rPr>
              <a:t>штык</a:t>
            </a:r>
            <a:r>
              <a:rPr lang="de-DE" dirty="0" smtClean="0">
                <a:ea typeface="Andale Sans UI" pitchFamily="2"/>
                <a:cs typeface="Tahoma" pitchFamily="2"/>
              </a:rPr>
              <a:t>, </a:t>
            </a:r>
            <a:r>
              <a:rPr lang="de-DE" dirty="0" err="1" smtClean="0">
                <a:ea typeface="Andale Sans UI" pitchFamily="2"/>
                <a:cs typeface="Tahoma" pitchFamily="2"/>
              </a:rPr>
              <a:t>скрещенные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серп</a:t>
            </a:r>
            <a:r>
              <a:rPr lang="de-DE" dirty="0" smtClean="0">
                <a:ea typeface="Andale Sans UI" pitchFamily="2"/>
                <a:cs typeface="Tahoma" pitchFamily="2"/>
              </a:rPr>
              <a:t> и </a:t>
            </a:r>
            <a:r>
              <a:rPr lang="de-DE" dirty="0" err="1" smtClean="0">
                <a:ea typeface="Andale Sans UI" pitchFamily="2"/>
                <a:cs typeface="Tahoma" pitchFamily="2"/>
              </a:rPr>
              <a:t>молот</a:t>
            </a:r>
            <a:r>
              <a:rPr lang="de-DE" dirty="0" smtClean="0">
                <a:ea typeface="Andale Sans UI" pitchFamily="2"/>
                <a:cs typeface="Tahoma" pitchFamily="2"/>
              </a:rPr>
              <a:t> в </a:t>
            </a:r>
            <a:r>
              <a:rPr lang="de-DE" dirty="0" err="1" smtClean="0">
                <a:ea typeface="Andale Sans UI" pitchFamily="2"/>
                <a:cs typeface="Tahoma" pitchFamily="2"/>
              </a:rPr>
              <a:t>обрамлении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дубовых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листьев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венка</a:t>
            </a:r>
            <a:r>
              <a:rPr lang="de-DE" dirty="0" smtClean="0">
                <a:ea typeface="Andale Sans UI" pitchFamily="2"/>
                <a:cs typeface="Tahoma" pitchFamily="2"/>
              </a:rPr>
              <a:t>. </a:t>
            </a:r>
            <a:r>
              <a:rPr lang="de-DE" dirty="0" err="1" smtClean="0">
                <a:ea typeface="Andale Sans UI" pitchFamily="2"/>
                <a:cs typeface="Tahoma" pitchFamily="2"/>
              </a:rPr>
              <a:t>Первым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кавалером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этого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ордена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стал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герой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гражданской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войны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Василий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Блюхер</a:t>
            </a:r>
            <a:r>
              <a:rPr lang="de-DE" dirty="0" smtClean="0">
                <a:ea typeface="Andale Sans UI" pitchFamily="2"/>
                <a:cs typeface="Tahoma" pitchFamily="2"/>
              </a:rPr>
              <a:t>. </a:t>
            </a:r>
            <a:r>
              <a:rPr lang="de-DE" dirty="0" err="1" smtClean="0">
                <a:ea typeface="Andale Sans UI" pitchFamily="2"/>
                <a:cs typeface="Tahoma" pitchFamily="2"/>
              </a:rPr>
              <a:t>Вплоть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до</a:t>
            </a:r>
            <a:r>
              <a:rPr lang="de-DE" dirty="0" smtClean="0">
                <a:ea typeface="Andale Sans UI" pitchFamily="2"/>
                <a:cs typeface="Tahoma" pitchFamily="2"/>
              </a:rPr>
              <a:t> 1930 </a:t>
            </a:r>
            <a:r>
              <a:rPr lang="de-DE" dirty="0" err="1" smtClean="0">
                <a:ea typeface="Andale Sans UI" pitchFamily="2"/>
                <a:cs typeface="Tahoma" pitchFamily="2"/>
              </a:rPr>
              <a:t>года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орден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был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высшей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наградой</a:t>
            </a:r>
            <a:r>
              <a:rPr lang="de-DE" dirty="0" smtClean="0">
                <a:ea typeface="Andale Sans UI" pitchFamily="2"/>
                <a:cs typeface="Tahoma" pitchFamily="2"/>
              </a:rPr>
              <a:t> </a:t>
            </a:r>
            <a:r>
              <a:rPr lang="de-DE" dirty="0" err="1" smtClean="0">
                <a:ea typeface="Andale Sans UI" pitchFamily="2"/>
                <a:cs typeface="Tahoma" pitchFamily="2"/>
              </a:rPr>
              <a:t>страны</a:t>
            </a:r>
            <a:r>
              <a:rPr lang="de-DE" dirty="0" smtClean="0">
                <a:ea typeface="Andale Sans UI" pitchFamily="2"/>
                <a:cs typeface="Tahoma" pitchFamily="2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915816" y="764704"/>
            <a:ext cx="3060000" cy="266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780928"/>
            <a:ext cx="8219256" cy="2520281"/>
          </a:xfrm>
        </p:spPr>
        <p:txBody>
          <a:bodyPr>
            <a:noAutofit/>
          </a:bodyPr>
          <a:lstStyle/>
          <a:p>
            <a:r>
              <a:rPr lang="de-DE" sz="20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годы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войны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мой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прадед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был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раз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ранен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Тяжёлое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ранение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он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получил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в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боях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Кенигсберг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Его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мужество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и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храбрость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были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отмечены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b="1" dirty="0" err="1" smtClean="0">
                <a:latin typeface="Arial" pitchFamily="18"/>
                <a:ea typeface="Andale Sans UI" pitchFamily="2"/>
                <a:cs typeface="Tahoma" pitchFamily="2"/>
              </a:rPr>
              <a:t>орденом</a:t>
            </a:r>
            <a:r>
              <a:rPr lang="de-DE" sz="1800" b="1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b="1" dirty="0" err="1" smtClean="0">
                <a:latin typeface="Arial" pitchFamily="18"/>
                <a:ea typeface="Andale Sans UI" pitchFamily="2"/>
                <a:cs typeface="Tahoma" pitchFamily="2"/>
              </a:rPr>
              <a:t>Отечественной</a:t>
            </a:r>
            <a:r>
              <a:rPr lang="de-DE" sz="1800" b="1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b="1" dirty="0" err="1" smtClean="0">
                <a:latin typeface="Arial" pitchFamily="18"/>
                <a:ea typeface="Andale Sans UI" pitchFamily="2"/>
                <a:cs typeface="Tahoma" pitchFamily="2"/>
              </a:rPr>
              <a:t>войны</a:t>
            </a:r>
            <a:r>
              <a:rPr lang="de-DE" sz="1800" b="1" dirty="0" smtClean="0">
                <a:latin typeface="Arial" pitchFamily="18"/>
                <a:ea typeface="Andale Sans UI" pitchFamily="2"/>
                <a:cs typeface="Tahoma" pitchFamily="2"/>
              </a:rPr>
              <a:t> 1ой </a:t>
            </a:r>
            <a:r>
              <a:rPr lang="de-DE" sz="1800" b="1" dirty="0" err="1" smtClean="0">
                <a:latin typeface="Arial" pitchFamily="18"/>
                <a:ea typeface="Andale Sans UI" pitchFamily="2"/>
                <a:cs typeface="Tahoma" pitchFamily="2"/>
              </a:rPr>
              <a:t>степни</a:t>
            </a:r>
            <a:r>
              <a:rPr lang="de-DE" sz="1800" b="1" dirty="0" smtClean="0">
                <a:latin typeface="Arial" pitchFamily="18"/>
                <a:ea typeface="Andale Sans UI" pitchFamily="2"/>
                <a:cs typeface="Tahoma" pitchFamily="2"/>
              </a:rPr>
              <a:t>.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Этот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орден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—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первая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награда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появившаяся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в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годы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войны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Многие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советские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солдаты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и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офицеры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были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награждены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орденом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Отечественной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войны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дважды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а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некоторые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в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том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числе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подполковник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Константин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Иванович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Голубцов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стали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кавалерами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трёх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орденов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Отечественной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войны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Знак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этой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награды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представляет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собой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изображение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пятиконечной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красной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звезды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фоне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золотых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лучей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расходящихся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в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виде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ещё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одной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звезды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концы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которой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размещены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между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концами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первой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звезды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между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ними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скрещенные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винтовка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и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шашка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ордене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—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эмалевый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поясок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с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надписью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«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Отечественная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война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»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вокруг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скрещенных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серпа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и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молота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.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Этот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орден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изготовлялся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из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золота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(1ой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степени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) и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серебра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 (2ой </a:t>
            </a:r>
            <a:r>
              <a:rPr lang="de-DE" sz="1800" dirty="0" err="1" smtClean="0">
                <a:latin typeface="Arial" pitchFamily="18"/>
                <a:ea typeface="Andale Sans UI" pitchFamily="2"/>
                <a:cs typeface="Tahoma" pitchFamily="2"/>
              </a:rPr>
              <a:t>степени</a:t>
            </a:r>
            <a:r>
              <a:rPr lang="de-DE" sz="1800" dirty="0" smtClean="0">
                <a:latin typeface="Arial" pitchFamily="18"/>
                <a:ea typeface="Andale Sans UI" pitchFamily="2"/>
                <a:cs typeface="Tahoma" pitchFamily="2"/>
              </a:rPr>
              <a:t>).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059832" y="41400"/>
            <a:ext cx="2857848" cy="283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043608" y="692696"/>
            <a:ext cx="22428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2780928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 Но больше всего мой прадед дорожил не наградами из золота, а боевой </a:t>
            </a:r>
            <a:r>
              <a:rPr lang="ru-RU" sz="2000" b="1" dirty="0" smtClean="0"/>
              <a:t>медалью</a:t>
            </a:r>
            <a:r>
              <a:rPr lang="ru-RU" sz="2000" dirty="0" smtClean="0"/>
              <a:t> </a:t>
            </a:r>
            <a:r>
              <a:rPr lang="ru-RU" sz="2000" b="1" dirty="0" smtClean="0"/>
              <a:t>«За Отвагу»</a:t>
            </a:r>
            <a:r>
              <a:rPr lang="ru-RU" sz="2000" dirty="0" smtClean="0"/>
              <a:t>, которая с момента своего появления стала особо ценимой среди солдат и офицеров. Ею награждали за личную храбрость в бою.</a:t>
            </a:r>
          </a:p>
          <a:p>
            <a:pPr lvl="0"/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    На пиджаке моего прадеда едва умещались все его ордена и медали.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_Г_А\Desktop\img1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3693138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Users\Е_Г_А\Desktop\img1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032448" cy="29566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E:\АНТОН-ПРЕЗЕНТАЦИЯ\фото 9 мая\img1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4225109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ещё несколько фотографий наградных удостоверений другого прадедушки и прабабушки, хранящиеся в моей семье.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99592" y="149732"/>
            <a:ext cx="7492408" cy="539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8772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9 мая 2015 года мы всей семьёй  ещё раз обязательно вспомним об их подвигах и о героизме всех солдат, которые приблизили «этот праздник со слезами на глазах».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516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Когда наступает настоящая весна, распускаются первые листочки и начинает пригревать солнышко мы отмечаем «праздник со слезами на глазах» - День Победы.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наступает настоящая весна, распускаются первые листочки и начинает пригревать солнышко мы отмечаем «праздник со слезами на глазах» - День Победы.</dc:title>
  <dc:creator>Е_Г_А</dc:creator>
  <cp:lastModifiedBy>Е_Г_А</cp:lastModifiedBy>
  <cp:revision>5</cp:revision>
  <dcterms:created xsi:type="dcterms:W3CDTF">2015-04-14T12:28:00Z</dcterms:created>
  <dcterms:modified xsi:type="dcterms:W3CDTF">2015-04-20T14:25:52Z</dcterms:modified>
</cp:coreProperties>
</file>