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E8BDA-C477-49DF-BA61-97695FC5762E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E5341-3435-4D16-AD92-50A69B350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7544-6A05-42C0-B670-79758FC4DE5A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A7AF0-1B3E-4D67-9847-EF969DC49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3254A-D8B5-4BA3-B12E-49C5DDFB7093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C6A68-9366-4A1D-8E7C-4AEBB53C3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BFBD3-BBA0-46A2-A7ED-81F189F91448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FFAB8-5C07-449D-9631-0554F1B70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A864-F779-4A97-9D0F-26FE399BCE19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85089-C0B3-4677-A761-DA6A446E8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E2D63-B608-4D1E-B76E-34A82868C054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2BE4-4CDA-45EE-8DF3-4B2D0CA3A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9DDF9-6387-4684-87E8-2AC3CE5B2689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70AB-8709-45F5-976D-8412E10BB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AEC42-276E-46EC-B28C-BFB00AFF8097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6E808-74DE-45A1-BBBA-52D22CF33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7D199-5946-4313-9C28-A6887ACF94FE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1CF5A-A3D0-4129-AE4F-856BB1DFF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7FF34-A962-4407-AB72-E4D8AD2EA42B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7FEC2-2ED4-446D-9B5A-8E28695CB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3F31E-7873-4988-BCE9-A05E6DE2459F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F65B-26E3-4046-9BA4-C0C5BEDAA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56270B-13E0-48CC-9896-B2FF333E6E6A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1CC0CF-8F1E-4551-8D20-A11CCE30A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14356"/>
            <a:ext cx="8229600" cy="390050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ГБОУ лицей №1598 ВОУО ДО г. Москвы Музей «Медицинская служба в годы Великой Отечественной войны»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63" y="4643438"/>
            <a:ext cx="6400800" cy="1752600"/>
          </a:xfrm>
        </p:spPr>
        <p:txBody>
          <a:bodyPr/>
          <a:lstStyle/>
          <a:p>
            <a:r>
              <a:rPr lang="ru-RU" smtClean="0"/>
              <a:t>Член актива музея, ученица 8 «А» класса Саяпина Анастасия Евгеньевна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14950"/>
            <a:ext cx="8229600" cy="128587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atin typeface="+mn-lt"/>
              </a:rPr>
              <a:t>На конкурсе газет, посвященном 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65-летию снятия блокады Ленинграда</a:t>
            </a:r>
            <a:endParaRPr lang="ru-RU" sz="3600" dirty="0">
              <a:latin typeface="+mn-lt"/>
            </a:endParaRPr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42852"/>
            <a:ext cx="7745382" cy="516753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714884"/>
            <a:ext cx="7972452" cy="164307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Ребятам интересны награды Маргариты Михайловны</a:t>
            </a:r>
            <a:endParaRPr lang="ru-RU" dirty="0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85728"/>
            <a:ext cx="7072362" cy="428628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 презентации ученических проектов</a:t>
            </a:r>
            <a:endParaRPr lang="ru-RU" dirty="0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00174"/>
            <a:ext cx="7648584" cy="493494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atin typeface="+mn-lt"/>
              </a:rPr>
              <a:t>Маргарита Михайловна и члены актива музея на экскурсии по местам Боевой Славы «На 41-м км»</a:t>
            </a:r>
            <a:endParaRPr lang="ru-RU" sz="3600" dirty="0">
              <a:latin typeface="+mn-lt"/>
            </a:endParaRPr>
          </a:p>
        </p:txBody>
      </p:sp>
      <p:pic>
        <p:nvPicPr>
          <p:cNvPr id="24578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42875"/>
            <a:ext cx="8043863" cy="5072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995" y="1016384"/>
            <a:ext cx="8229601" cy="82307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центральной детской библиотеке №115 Маргарита Михайловна рассказывает о детях блокадного Ленинграда</a:t>
            </a:r>
            <a:endParaRPr lang="ru-RU" dirty="0"/>
          </a:p>
        </p:txBody>
      </p:sp>
      <p:pic>
        <p:nvPicPr>
          <p:cNvPr id="25604" name="Picture 4" descr="газета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420938"/>
            <a:ext cx="6880225" cy="4003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74638"/>
            <a:ext cx="5643602" cy="229710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0" dirty="0" smtClean="0">
                <a:latin typeface="+mn-lt"/>
              </a:rPr>
              <a:t>Фотоальбом «Друг музея» посвящается блокаднице Ленинграда </a:t>
            </a:r>
            <a:r>
              <a:rPr lang="ru-RU" sz="3600" dirty="0" err="1" smtClean="0">
                <a:latin typeface="+mn-lt"/>
              </a:rPr>
              <a:t>Бочаровой</a:t>
            </a:r>
            <a:r>
              <a:rPr lang="ru-RU" sz="3600" dirty="0" smtClean="0">
                <a:latin typeface="+mn-lt"/>
              </a:rPr>
              <a:t> Маргарите Михайловне</a:t>
            </a:r>
            <a:endParaRPr lang="ru-RU" sz="3600" dirty="0">
              <a:latin typeface="+mn-lt"/>
            </a:endParaRPr>
          </a:p>
        </p:txBody>
      </p:sp>
      <p:pic>
        <p:nvPicPr>
          <p:cNvPr id="4" name="Содержимое 3" descr="девоч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2928958" cy="4141793"/>
          </a:xfrm>
          <a:effectLst>
            <a:softEdge rad="112500"/>
          </a:effectLst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2643182"/>
            <a:ext cx="6079254" cy="4090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444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z="370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395288" y="404813"/>
            <a:ext cx="8229600" cy="4708525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smtClean="0">
                <a:effectLst>
                  <a:outerShdw blurRad="38100" dist="38100" dir="2700000" algn="tl">
                    <a:srgbClr val="69676D"/>
                  </a:outerShdw>
                </a:effectLst>
              </a:rPr>
              <a:t>         Я хочу посвятить свою работу человеку, который стал большим другом нашего музея. Не смотря на преклонный возраст, на то, что Маргарита Михайловна вела огромную общественную работу в районе Гольяново, в городе, она находила время на дружбу с активом музея.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smtClean="0">
                <a:effectLst>
                  <a:outerShdw blurRad="38100" dist="38100" dir="2700000" algn="tl">
                    <a:srgbClr val="69676D"/>
                  </a:outerShdw>
                </a:effectLst>
              </a:rPr>
              <a:t>        Огромное количество ребят нашего лицея просто обожали Маргариту Михайловну за ее бодрость, активность, душевное исполнение военных песен. Маргарита Михайловна около 30 лет руководила хором «Патриот», который ежегодно, 9 мая исполняет военные песни у Большого театра. Хор этот называют народным, т.к. в течение дня к нему присоединяются ветераны, гости столицы, молодежь. 9 мая ребята из актива музея специального следили за «Новостями на разных каналах телевидения, чтобы увидеть нашу Маргариту Михайловну и ее знаменитый хор.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8515352" cy="165416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июне 2015 года Маргариты Михайловны не стало. </a:t>
            </a:r>
            <a:br>
              <a:rPr lang="ru-RU" dirty="0" smtClean="0"/>
            </a:br>
            <a:r>
              <a:rPr lang="ru-RU" u="sng" dirty="0" smtClean="0"/>
              <a:t>Вечная ей Память и Благодарность от нас!</a:t>
            </a:r>
            <a:endParaRPr lang="ru-RU" u="sng" dirty="0"/>
          </a:p>
        </p:txBody>
      </p:sp>
      <p:pic>
        <p:nvPicPr>
          <p:cNvPr id="6" name="Содержимое 5" descr="газета больш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8744" y="2859081"/>
            <a:ext cx="6041206" cy="332899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429132"/>
            <a:ext cx="8443914" cy="242886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atin typeface="+mn-lt"/>
              </a:rPr>
              <a:t>Открытие памятника 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«Медикам Великой Отечественной войны» 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на территории лицея 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2 ноября 2006 года.</a:t>
            </a:r>
            <a:endParaRPr lang="ru-RU" sz="3200" dirty="0">
              <a:latin typeface="+mn-lt"/>
            </a:endParaRPr>
          </a:p>
        </p:txBody>
      </p:sp>
      <p:pic>
        <p:nvPicPr>
          <p:cNvPr id="16386" name="Содержимое 3" descr="5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42875"/>
            <a:ext cx="6858000" cy="4500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74638"/>
            <a:ext cx="4972056" cy="3154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atin typeface="+mn-lt"/>
              </a:rPr>
              <a:t>Маргарита Михайловна </a:t>
            </a:r>
            <a:r>
              <a:rPr lang="ru-RU" sz="3600" dirty="0" smtClean="0">
                <a:latin typeface="+mn-lt"/>
              </a:rPr>
              <a:t>являлась постоянной участницей музейных мероприятий.</a:t>
            </a:r>
            <a:endParaRPr lang="ru-RU" sz="3600" dirty="0">
              <a:latin typeface="+mn-lt"/>
            </a:endParaRPr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3531427" cy="4857784"/>
          </a:xfrm>
          <a:effectLst>
            <a:softEdge rad="112500"/>
          </a:effectLst>
        </p:spPr>
      </p:pic>
      <p:pic>
        <p:nvPicPr>
          <p:cNvPr id="5" name="Рисунок 4" descr="6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250" y="3429000"/>
            <a:ext cx="5562985" cy="3295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1495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 экспозиции «Война и музыка»</a:t>
            </a:r>
            <a:endParaRPr lang="ru-RU" dirty="0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14290"/>
            <a:ext cx="8215370" cy="492922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3571900" cy="278608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Выступление ансамбля фронтовой песни «Поиск» перед учащимися лицея. Руководитель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Бочарова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М.М.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 descr="8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0372"/>
            <a:ext cx="6448443" cy="377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14744" y="142852"/>
            <a:ext cx="5233997" cy="3479957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429264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Маргарита Михайловна проводит урок Мужества, посвященный снятию блокады Ленинграда.</a:t>
            </a:r>
            <a:endParaRPr lang="ru-RU" dirty="0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14290"/>
            <a:ext cx="8072494" cy="507209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</TotalTime>
  <Words>122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лицей №1598 ВОУО ДО г. Москвы Музей «Медицинская служба в годы Великой Отечественной войны» </dc:title>
  <dc:creator>Мария</dc:creator>
  <cp:lastModifiedBy>Ассистентская</cp:lastModifiedBy>
  <cp:revision>25</cp:revision>
  <dcterms:created xsi:type="dcterms:W3CDTF">2015-12-13T15:57:04Z</dcterms:created>
  <dcterms:modified xsi:type="dcterms:W3CDTF">2015-12-15T11:18:41Z</dcterms:modified>
</cp:coreProperties>
</file>