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3" autoAdjust="0"/>
  </p:normalViewPr>
  <p:slideViewPr>
    <p:cSldViewPr>
      <p:cViewPr>
        <p:scale>
          <a:sx n="44" d="100"/>
          <a:sy n="44" d="100"/>
        </p:scale>
        <p:origin x="-2136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35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9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17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20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6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89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1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3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49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9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E56C-2232-43B7-B955-22440178F581}" type="datetimeFigureOut">
              <a:rPr lang="ru-RU" smtClean="0"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4378-2358-45FF-BC02-B37F90DF08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4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Помню и горжусь\gif 1\14.10.45 Москва лето 1945 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" y="-99392"/>
            <a:ext cx="5407808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8126" y="1516774"/>
            <a:ext cx="3484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Was können wir für Menschen machen, die im Großen Vaterländischen Krieg unsere Heimat vor dem Faschismus schützten und jetzt nicht mehr leben? Natürlich sie im Andenken behalten…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2078" y="5455652"/>
            <a:ext cx="365063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Elena </a:t>
            </a:r>
            <a:r>
              <a:rPr lang="de-DE" sz="2800" b="1" dirty="0" err="1" smtClean="0">
                <a:latin typeface="Comic Sans MS" pitchFamily="66" charset="0"/>
              </a:rPr>
              <a:t>Slobina</a:t>
            </a:r>
            <a:r>
              <a:rPr lang="de-DE" sz="2800" b="1" dirty="0" smtClean="0">
                <a:latin typeface="Comic Sans MS" pitchFamily="66" charset="0"/>
              </a:rPr>
              <a:t>, Kl.</a:t>
            </a:r>
            <a:r>
              <a:rPr lang="ru-RU" sz="2800" b="1" dirty="0" smtClean="0">
                <a:latin typeface="Comic Sans MS" pitchFamily="66" charset="0"/>
              </a:rPr>
              <a:t>8,</a:t>
            </a:r>
            <a:endParaRPr lang="de-DE" sz="2800" b="1" dirty="0" smtClean="0">
              <a:latin typeface="Comic Sans MS" pitchFamily="66" charset="0"/>
            </a:endParaRPr>
          </a:p>
          <a:p>
            <a:r>
              <a:rPr lang="de-DE" sz="2800" b="1" dirty="0" smtClean="0">
                <a:latin typeface="Comic Sans MS" pitchFamily="66" charset="0"/>
              </a:rPr>
              <a:t>Schule 9, Moskau</a:t>
            </a:r>
            <a:endParaRPr lang="ru-RU" sz="2800" b="1" dirty="0"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4590" y="3646069"/>
            <a:ext cx="5048550" cy="2800767"/>
            <a:chOff x="171766" y="3646069"/>
            <a:chExt cx="5048550" cy="2800767"/>
          </a:xfrm>
        </p:grpSpPr>
        <p:sp>
          <p:nvSpPr>
            <p:cNvPr id="9" name="TextBox 8"/>
            <p:cNvSpPr txBox="1"/>
            <p:nvPr/>
          </p:nvSpPr>
          <p:spPr>
            <a:xfrm>
              <a:off x="171766" y="3646069"/>
              <a:ext cx="5048550" cy="2800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4400" b="1" dirty="0" smtClean="0">
                  <a:latin typeface="Comic Sans MS" pitchFamily="66" charset="0"/>
                </a:rPr>
                <a:t>Ich bin auf meinen Opa stolz </a:t>
              </a:r>
            </a:p>
            <a:p>
              <a:pPr algn="ctr"/>
              <a:endParaRPr lang="de-DE" sz="4400" b="1" dirty="0">
                <a:latin typeface="Comic Sans MS" pitchFamily="66" charset="0"/>
              </a:endParaRPr>
            </a:p>
            <a:p>
              <a:pPr algn="ctr"/>
              <a:r>
                <a:rPr lang="de-DE" sz="4400" b="1" dirty="0" smtClean="0">
                  <a:latin typeface="Comic Sans MS" pitchFamily="66" charset="0"/>
                </a:rPr>
                <a:t> </a:t>
              </a:r>
              <a:endParaRPr lang="ru-RU" sz="4400" b="1" dirty="0">
                <a:latin typeface="Comic Sans MS" pitchFamily="66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91037" y="5162370"/>
              <a:ext cx="2484261" cy="58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i="1" dirty="0" smtClean="0">
                  <a:latin typeface="Comic Sans MS" pitchFamily="66" charset="0"/>
                </a:rPr>
                <a:t>1941-1945</a:t>
              </a:r>
              <a:endParaRPr lang="ru-RU" sz="3200" b="1" i="1" dirty="0">
                <a:latin typeface="Comic Sans MS" pitchFamily="66" charset="0"/>
              </a:endParaRPr>
            </a:p>
          </p:txBody>
        </p:sp>
        <p:pic>
          <p:nvPicPr>
            <p:cNvPr id="3078" name="Picture 6" descr="C:\Documents and Settings\START\Рабочий стол\Победа\533005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8864" y="4947894"/>
              <a:ext cx="2480967" cy="146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Documents and Settings\START\Рабочий стол\Победа\8fbab2d6e3b6e78e772069acd86433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4544" y1="65951" x2="64544" y2="65951"/>
                        <a14:backgroundMark x1="65619" y1="57178" x2="65619" y2="57178"/>
                        <a14:backgroundMark x1="77756" y1="73681" x2="77756" y2="73681"/>
                        <a14:backgroundMark x1="76323" y1="10491" x2="76323" y2="10491"/>
                        <a14:backgroundMark x1="65619" y1="10491" x2="65619" y2="10491"/>
                        <a14:backgroundMark x1="1830" y1="70920" x2="1830" y2="70920"/>
                        <a14:backgroundMark x1="1472" y1="57730" x2="1472" y2="57730"/>
                        <a14:backgroundMark x1="3621" y1="23129" x2="3621" y2="23129"/>
                        <a14:backgroundMark x1="15400" y1="14847" x2="15400" y2="14847"/>
                        <a14:backgroundMark x1="92002" y1="90123" x2="92002" y2="90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74" y="60866"/>
            <a:ext cx="1923902" cy="1248044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5236" y="178921"/>
            <a:ext cx="3484591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Meine Mutti hat alte Kriegszeitungen, schwarz-weiße Opas Fotos und seine vergilbten Tagebücher aufbewahrt. An manchen Abenden öffnet sie ihre Wunderschachtel. Dann setzen wir uns an den Tisch und erleben immer wieder schwere Kriegswege meines Opas.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682" y="4067420"/>
            <a:ext cx="33390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Meine Mutti und ich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25" y="4979527"/>
            <a:ext cx="4906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latin typeface="Comic Sans MS" pitchFamily="66" charset="0"/>
              </a:rPr>
              <a:t>1940 hat mein Opa die Schule 87 in Moskau beendet. Dann diente er bei der Armee in der Mongolei.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116632"/>
            <a:ext cx="5340096" cy="39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84" y="4005064"/>
            <a:ext cx="4236720" cy="278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4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43" y="1505108"/>
            <a:ext cx="6071411" cy="309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21720" y="4601198"/>
            <a:ext cx="50760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Aus dem Tagebuch meines Opas</a:t>
            </a:r>
            <a:endParaRPr lang="ru-RU" sz="2400" b="1" dirty="0">
              <a:latin typeface="Comic Sans MS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4033" y="1412776"/>
            <a:ext cx="2629694" cy="3587119"/>
            <a:chOff x="204033" y="1412776"/>
            <a:chExt cx="2629694" cy="3587119"/>
          </a:xfrm>
        </p:grpSpPr>
        <p:pic>
          <p:nvPicPr>
            <p:cNvPr id="1031" name="Picture 7" descr="C:\Documents and Settings\START\Рабочий стол\Лена Зл\Колл\ImageMagic_120314_090257\1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33" y="1412776"/>
              <a:ext cx="2629694" cy="358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62904" y="4185700"/>
              <a:ext cx="1511952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14.10.1941</a:t>
              </a:r>
            </a:p>
            <a:p>
              <a:pPr algn="ctr"/>
              <a:r>
                <a:rPr lang="de-DE" b="1" dirty="0" smtClean="0">
                  <a:latin typeface="Comic Sans MS" pitchFamily="66" charset="0"/>
                </a:rPr>
                <a:t>Kemerowo</a:t>
              </a:r>
              <a:endParaRPr lang="ru-RU" b="1" dirty="0">
                <a:latin typeface="Comic Sans MS" pitchFamily="66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07504" y="98726"/>
            <a:ext cx="89289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de-DE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Mein Opa </a:t>
            </a:r>
            <a:r>
              <a:rPr lang="de-DE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Slobin</a:t>
            </a:r>
            <a:r>
              <a:rPr lang="de-DE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Alexander </a:t>
            </a:r>
            <a:r>
              <a:rPr lang="de-DE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Michailowitsch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(01.09.1922 – 16.11.1992)</a:t>
            </a:r>
            <a:endParaRPr lang="ru-RU" sz="20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827" y="5157192"/>
            <a:ext cx="8544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latin typeface="Comic Sans MS" pitchFamily="66" charset="0"/>
              </a:rPr>
              <a:t>1941 begann der Große Vaterländische Krieg. Gleich wurde mein Opa für das Studium nach Kemerowo geschickt. Er studierte dort an einer artilleristischen Hochschule. </a:t>
            </a:r>
            <a:endParaRPr lang="ru-RU" sz="2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39752" y="113046"/>
            <a:ext cx="464835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de-DE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Schlacht bei Woronesh</a:t>
            </a:r>
            <a:endParaRPr lang="ru-RU" sz="20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1" name="Picture 5" descr="E:\Помню и горжусь\gif\Рисунок (22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6366"/>
            <a:ext cx="4675292" cy="346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02" y="873426"/>
            <a:ext cx="8728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Mein Opa nahm an der Schlacht bei Woronesh teil. </a:t>
            </a:r>
          </a:p>
          <a:p>
            <a:pPr algn="ctr"/>
            <a:r>
              <a:rPr lang="de-DE" sz="2400" b="1" dirty="0" smtClean="0">
                <a:latin typeface="Comic Sans MS" pitchFamily="66" charset="0"/>
              </a:rPr>
              <a:t>Sie dauerte 212 Tage und Nächte. 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484" y="5111091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b="1" dirty="0" smtClean="0">
                <a:latin typeface="Comic Sans MS" pitchFamily="66" charset="0"/>
              </a:rPr>
              <a:t>Aus Opas Tagebuch: „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05.08.1942</a:t>
            </a:r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de-DE" sz="2000" b="1" dirty="0" smtClean="0">
                <a:latin typeface="Comic Sans MS" pitchFamily="66" charset="0"/>
              </a:rPr>
              <a:t>Wir verteidigen … unsere Heimat, unsere Geschichte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de-DE" sz="2000" b="1" dirty="0" smtClean="0">
                <a:latin typeface="Comic Sans MS" pitchFamily="66" charset="0"/>
              </a:rPr>
              <a:t>unsere Sprache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de-DE" sz="2000" b="1" dirty="0" smtClean="0">
                <a:latin typeface="Comic Sans MS" pitchFamily="66" charset="0"/>
              </a:rPr>
              <a:t>unsere Zukunft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de-DE" sz="2000" b="1" dirty="0" smtClean="0">
              <a:latin typeface="Comic Sans MS" pitchFamily="66" charset="0"/>
            </a:endParaRPr>
          </a:p>
          <a:p>
            <a:pPr algn="just"/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08.08.1942.</a:t>
            </a:r>
            <a:r>
              <a:rPr lang="de-DE" sz="2000" b="1" dirty="0" smtClean="0">
                <a:latin typeface="Comic Sans MS" pitchFamily="66" charset="0"/>
              </a:rPr>
              <a:t> …Ich wurde am linken Arm verletzt, fuhr zum Sanitärbataillon.</a:t>
            </a:r>
          </a:p>
          <a:p>
            <a:pPr algn="just"/>
            <a:r>
              <a:rPr lang="de-DE" sz="2000" b="1" dirty="0" smtClean="0">
                <a:solidFill>
                  <a:srgbClr val="FF0000"/>
                </a:solidFill>
                <a:latin typeface="Comic Sans MS" pitchFamily="66" charset="0"/>
              </a:rPr>
              <a:t>15.08.1942. </a:t>
            </a:r>
            <a:r>
              <a:rPr lang="de-DE" sz="2000" b="1" dirty="0" smtClean="0">
                <a:latin typeface="Comic Sans MS" pitchFamily="66" charset="0"/>
              </a:rPr>
              <a:t>Die Wunde vernarbt. Ich will meine Eltern wiedersehen.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240360" cy="32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67712" y="85415"/>
            <a:ext cx="324036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de-DE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Nach dem Krieg</a:t>
            </a:r>
            <a:endParaRPr lang="ru-RU" sz="20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16" y="3897132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b="1" dirty="0" smtClean="0">
                <a:latin typeface="Comic Sans MS" pitchFamily="66" charset="0"/>
              </a:rPr>
              <a:t>Am 15. Februar wurde mein Opa am Auge verletzt und hat lange Zeit im Lazarett verbracht. Ab dem 15. </a:t>
            </a:r>
            <a:r>
              <a:rPr lang="de-DE" sz="2000" b="1" dirty="0">
                <a:latin typeface="Comic Sans MS" pitchFamily="66" charset="0"/>
              </a:rPr>
              <a:t>April </a:t>
            </a:r>
            <a:r>
              <a:rPr lang="de-DE" sz="2000" b="1" dirty="0" smtClean="0">
                <a:latin typeface="Comic Sans MS" pitchFamily="66" charset="0"/>
              </a:rPr>
              <a:t>gehörte er nicht mehr </a:t>
            </a:r>
            <a:r>
              <a:rPr lang="de-DE" sz="2000" b="1" dirty="0">
                <a:latin typeface="Comic Sans MS" pitchFamily="66" charset="0"/>
              </a:rPr>
              <a:t>zur </a:t>
            </a:r>
            <a:r>
              <a:rPr lang="de-DE" sz="2000" b="1" dirty="0" smtClean="0">
                <a:latin typeface="Comic Sans MS" pitchFamily="66" charset="0"/>
              </a:rPr>
              <a:t>Kampftruppe</a:t>
            </a:r>
            <a:r>
              <a:rPr lang="ru-RU" sz="2000" b="1" dirty="0" smtClean="0">
                <a:latin typeface="Comic Sans MS" pitchFamily="66" charset="0"/>
              </a:rPr>
              <a:t>. </a:t>
            </a:r>
            <a:r>
              <a:rPr lang="de-DE" sz="2000" b="1" dirty="0" smtClean="0">
                <a:latin typeface="Comic Sans MS" pitchFamily="66" charset="0"/>
              </a:rPr>
              <a:t>Für die Teilnahme am Krieg wurde mein Opa mit dem Orden ausgezeichnet. Nach dem Krieg arbeitete er in der Druckerei „Der Rote Proletarier“. </a:t>
            </a:r>
            <a:endParaRPr lang="ru-RU" sz="2000" b="1" dirty="0">
              <a:latin typeface="Comic Sans MS" pitchFamily="66" charset="0"/>
            </a:endParaRPr>
          </a:p>
          <a:p>
            <a:pPr algn="just"/>
            <a:r>
              <a:rPr lang="de-DE" sz="2000" b="1" dirty="0" smtClean="0">
                <a:latin typeface="Comic Sans MS" pitchFamily="66" charset="0"/>
              </a:rPr>
              <a:t>Leider habe ich meinen Opa nie gesehen – er starb bevor ich zur Welt kam.</a:t>
            </a:r>
            <a:r>
              <a:rPr lang="ru-RU" sz="2000" b="1" smtClean="0">
                <a:latin typeface="Comic Sans MS" pitchFamily="66" charset="0"/>
              </a:rPr>
              <a:t> </a:t>
            </a:r>
            <a:r>
              <a:rPr lang="de-DE" sz="2000" b="1" smtClean="0">
                <a:latin typeface="Comic Sans MS" pitchFamily="66" charset="0"/>
              </a:rPr>
              <a:t>Aber </a:t>
            </a:r>
            <a:r>
              <a:rPr lang="de-DE" sz="2000" b="1" dirty="0" smtClean="0">
                <a:latin typeface="Comic Sans MS" pitchFamily="66" charset="0"/>
              </a:rPr>
              <a:t>dank meiner Mutter kann ich jetzt über ihn erzählen.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27" y="3309183"/>
            <a:ext cx="10631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1963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580" y="3148522"/>
            <a:ext cx="10631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1984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7401" y="3149111"/>
            <a:ext cx="10631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19</a:t>
            </a:r>
            <a:r>
              <a:rPr lang="de-DE" sz="2800" b="1" dirty="0" smtClean="0">
                <a:latin typeface="Comic Sans MS" pitchFamily="66" charset="0"/>
              </a:rPr>
              <a:t>81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2" y="6215440"/>
            <a:ext cx="49154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omic Sans MS" pitchFamily="66" charset="0"/>
              </a:rPr>
              <a:t>Ich bin auf meinen Opa </a:t>
            </a:r>
            <a:r>
              <a:rPr lang="de-DE" sz="2400" b="1" dirty="0" smtClean="0">
                <a:latin typeface="Comic Sans MS" pitchFamily="66" charset="0"/>
              </a:rPr>
              <a:t>stolz. </a:t>
            </a:r>
            <a:endParaRPr lang="de-DE" sz="24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6045381"/>
            <a:ext cx="1242370" cy="7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85" y="6001245"/>
            <a:ext cx="1366101" cy="80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3736" y="857036"/>
            <a:ext cx="2221992" cy="2938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3" y="857036"/>
            <a:ext cx="1961610" cy="30040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52" y="857036"/>
            <a:ext cx="3054096" cy="2907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94" y="857036"/>
            <a:ext cx="1877568" cy="28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320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START</dc:creator>
  <cp:lastModifiedBy>User</cp:lastModifiedBy>
  <cp:revision>48</cp:revision>
  <dcterms:created xsi:type="dcterms:W3CDTF">2015-04-12T08:10:24Z</dcterms:created>
  <dcterms:modified xsi:type="dcterms:W3CDTF">2015-12-22T16:50:56Z</dcterms:modified>
</cp:coreProperties>
</file>