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2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lt2"/>
                </a:solidFill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Битва под Москвой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172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dirty="0"/>
              <a:t>презентацию подготовил ученик 8 </a:t>
            </a:r>
            <a:r>
              <a:rPr lang="ru" dirty="0" smtClean="0"/>
              <a:t>класса   </a:t>
            </a:r>
            <a:r>
              <a:rPr lang="ru" dirty="0"/>
              <a:t>ГБОУ Школа № 1329</a:t>
            </a:r>
          </a:p>
          <a:p>
            <a:pPr>
              <a:spcBef>
                <a:spcPts val="0"/>
              </a:spcBef>
              <a:buNone/>
            </a:pPr>
            <a:r>
              <a:rPr lang="ru" dirty="0"/>
              <a:t> Кривенков Алексей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Контрнаступление советских войск под Москвой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31550" y="109985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Контрнаступление советских войск по Москвой</a:t>
            </a:r>
          </a:p>
          <a:p>
            <a:pPr rtl="0">
              <a:spcBef>
                <a:spcPts val="0"/>
              </a:spcBef>
              <a:buNone/>
            </a:pPr>
            <a:r>
              <a:rPr lang="ru"/>
              <a:t>началось 5 декабря на на калининском фронте,</a:t>
            </a:r>
          </a:p>
          <a:p>
            <a:pPr rtl="0">
              <a:spcBef>
                <a:spcPts val="0"/>
              </a:spcBef>
              <a:buNone/>
            </a:pPr>
            <a:r>
              <a:rPr lang="ru"/>
              <a:t>и 6 декабря на западном и юго-западном фронтах.</a:t>
            </a:r>
          </a:p>
          <a:p>
            <a:pPr>
              <a:spcBef>
                <a:spcPts val="0"/>
              </a:spcBef>
              <a:buNone/>
            </a:pPr>
            <a:r>
              <a:rPr lang="ru"/>
              <a:t>Немцев отбросили на 100-250 километров.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7425" y="1244050"/>
            <a:ext cx="2626324" cy="16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024" y="3214175"/>
            <a:ext cx="2559650" cy="184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6198" y="3181287"/>
            <a:ext cx="1560774" cy="190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6760" y="3122075"/>
            <a:ext cx="2426006" cy="18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412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ru"/>
              <a:t>                         Спасибо за внимание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 rot="10800000" flipH="1">
            <a:off x="311700" y="4568799"/>
            <a:ext cx="8520599" cy="6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                   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Расстановка сил на 30 сентября 1941 года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СССР:                                                                    Третий Рейх:</a:t>
            </a:r>
          </a:p>
          <a:p>
            <a:pPr rtl="0">
              <a:spcBef>
                <a:spcPts val="0"/>
              </a:spcBef>
              <a:buNone/>
            </a:pPr>
            <a:r>
              <a:rPr lang="ru"/>
              <a:t>1млн 250тыс человек                                            1млн 800тыс человек</a:t>
            </a:r>
          </a:p>
          <a:p>
            <a:pPr rtl="0">
              <a:spcBef>
                <a:spcPts val="0"/>
              </a:spcBef>
              <a:buNone/>
            </a:pPr>
            <a:r>
              <a:rPr lang="ru"/>
              <a:t>990 танков                                                             1700 танков</a:t>
            </a:r>
          </a:p>
          <a:p>
            <a:pPr rtl="0">
              <a:spcBef>
                <a:spcPts val="0"/>
              </a:spcBef>
              <a:buNone/>
            </a:pPr>
            <a:r>
              <a:rPr lang="ru"/>
              <a:t>7600 орудий и минометов                                      14тыс орудий и минометов                                                                         </a:t>
            </a:r>
          </a:p>
          <a:p>
            <a:pPr>
              <a:spcBef>
                <a:spcPts val="0"/>
              </a:spcBef>
              <a:buNone/>
            </a:pPr>
            <a:r>
              <a:rPr lang="ru"/>
              <a:t>667 самолетов                                                       1390 самолетов                             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Операция “Тайфун”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Операция “Тайфун”-это боевые действия между </a:t>
            </a:r>
          </a:p>
          <a:p>
            <a:pPr rtl="0">
              <a:spcBef>
                <a:spcPts val="0"/>
              </a:spcBef>
              <a:buNone/>
            </a:pPr>
            <a:r>
              <a:rPr lang="ru"/>
              <a:t>советскими и немецкими войсками на московском</a:t>
            </a:r>
          </a:p>
          <a:p>
            <a:pPr rtl="0">
              <a:spcBef>
                <a:spcPts val="0"/>
              </a:spcBef>
              <a:buNone/>
            </a:pPr>
            <a:r>
              <a:rPr lang="ru"/>
              <a:t>направлении с 30 сентября до 4 декабря 1941 года.</a:t>
            </a:r>
          </a:p>
          <a:p>
            <a:pPr>
              <a:spcBef>
                <a:spcPts val="0"/>
              </a:spcBef>
              <a:buNone/>
            </a:pPr>
            <a:r>
              <a:rPr lang="ru"/>
              <a:t>Целью операции был захват Москвы.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5925" y="2902875"/>
            <a:ext cx="3210275" cy="187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4744" y="550275"/>
            <a:ext cx="2734054" cy="172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8191" y="3287350"/>
            <a:ext cx="2299461" cy="172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На Севере от столицы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599" cy="404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На севере от столицы немцы атаковали</a:t>
            </a:r>
          </a:p>
          <a:p>
            <a:pPr rtl="0">
              <a:spcBef>
                <a:spcPts val="0"/>
              </a:spcBef>
              <a:buNone/>
            </a:pPr>
            <a:r>
              <a:rPr lang="ru"/>
              <a:t>позиции Красной армии силами 3 и 4</a:t>
            </a:r>
          </a:p>
          <a:p>
            <a:pPr rtl="0">
              <a:spcBef>
                <a:spcPts val="0"/>
              </a:spcBef>
              <a:buNone/>
            </a:pPr>
            <a:r>
              <a:rPr lang="ru"/>
              <a:t>танковых армий. Они должны были обойти </a:t>
            </a:r>
          </a:p>
          <a:p>
            <a:pPr rtl="0">
              <a:spcBef>
                <a:spcPts val="0"/>
              </a:spcBef>
              <a:buNone/>
            </a:pPr>
            <a:r>
              <a:rPr lang="ru"/>
              <a:t>Москву через через Клин и Солнечногорск.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ru"/>
              <a:t>                                                                 Lt 35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875" y="960450"/>
            <a:ext cx="3670425" cy="240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4075" y="3011024"/>
            <a:ext cx="2738273" cy="205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 Основные советские и немецкие танки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781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ru"/>
              <a:t>                      Т26                                                          PzKpFw 3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025" y="1534393"/>
            <a:ext cx="3536774" cy="2652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325" y="1534375"/>
            <a:ext cx="3536778" cy="265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Основные советские и немецки танки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48099" cy="389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ru"/>
              <a:t>                        БТ 5                                                         PzKpFw 4                                    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475" y="1152475"/>
            <a:ext cx="4016899" cy="285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5400" y="1143875"/>
            <a:ext cx="4016899" cy="3012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На юге от Москвы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74499" cy="378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30 октября гитлеровцы предприняли попытку</a:t>
            </a:r>
          </a:p>
          <a:p>
            <a:pPr rtl="0">
              <a:spcBef>
                <a:spcPts val="0"/>
              </a:spcBef>
              <a:buNone/>
            </a:pPr>
            <a:r>
              <a:rPr lang="ru"/>
              <a:t>прорваться в Москве с юга. Они атаковали </a:t>
            </a:r>
          </a:p>
          <a:p>
            <a:pPr rtl="0">
              <a:spcBef>
                <a:spcPts val="0"/>
              </a:spcBef>
              <a:buNone/>
            </a:pPr>
            <a:r>
              <a:rPr lang="ru"/>
              <a:t>Тулу. Однако город Немцы так и не взяли.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ru"/>
              <a:t>  “Катюша”                                                                  Т 34 с пушкой Л 10                                                                                                   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3200" y="1756012"/>
            <a:ext cx="3579098" cy="22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4175" y="2670025"/>
            <a:ext cx="2686026" cy="226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Парад на Красной площади 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7 ноября на красной площади состоялся</a:t>
            </a:r>
          </a:p>
          <a:p>
            <a:pPr rtl="0">
              <a:spcBef>
                <a:spcPts val="0"/>
              </a:spcBef>
              <a:buNone/>
            </a:pPr>
            <a:r>
              <a:rPr lang="ru"/>
              <a:t>парад войск. По значимости его можно</a:t>
            </a:r>
          </a:p>
          <a:p>
            <a:pPr rtl="0">
              <a:spcBef>
                <a:spcPts val="0"/>
              </a:spcBef>
              <a:buNone/>
            </a:pPr>
            <a:r>
              <a:rPr lang="ru"/>
              <a:t>сравнить с успешной армейской операцией.</a:t>
            </a:r>
          </a:p>
          <a:p>
            <a:pPr rtl="0">
              <a:spcBef>
                <a:spcPts val="0"/>
              </a:spcBef>
              <a:buNone/>
            </a:pPr>
            <a:r>
              <a:rPr lang="ru"/>
              <a:t>Парад воодушевил советский народ и показал </a:t>
            </a:r>
          </a:p>
          <a:p>
            <a:pPr>
              <a:spcBef>
                <a:spcPts val="0"/>
              </a:spcBef>
              <a:buNone/>
            </a:pPr>
            <a:r>
              <a:rPr lang="ru"/>
              <a:t>мощь Красной армиии.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4875" y="697275"/>
            <a:ext cx="2926675" cy="193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0924" y="2797049"/>
            <a:ext cx="3040873" cy="2280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Расстановка сил на 5 декабря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СССР :                                                                  Третий Рейх:</a:t>
            </a:r>
          </a:p>
          <a:p>
            <a:pPr rtl="0">
              <a:spcBef>
                <a:spcPts val="0"/>
              </a:spcBef>
              <a:buNone/>
            </a:pPr>
            <a:r>
              <a:rPr lang="ru"/>
              <a:t>1млн 100тыс человек                                           1млн 708 тыс солдат</a:t>
            </a:r>
          </a:p>
          <a:p>
            <a:pPr rtl="0">
              <a:spcBef>
                <a:spcPts val="0"/>
              </a:spcBef>
              <a:buNone/>
            </a:pPr>
            <a:r>
              <a:rPr lang="ru"/>
              <a:t>7650 орудий и минометов                                     13 500 орудий и минометов</a:t>
            </a:r>
          </a:p>
          <a:p>
            <a:pPr rtl="0">
              <a:spcBef>
                <a:spcPts val="0"/>
              </a:spcBef>
              <a:buNone/>
            </a:pPr>
            <a:r>
              <a:rPr lang="ru"/>
              <a:t>450 “Катюш”                                                          1170 танков</a:t>
            </a:r>
          </a:p>
          <a:p>
            <a:pPr rtl="0">
              <a:spcBef>
                <a:spcPts val="0"/>
              </a:spcBef>
              <a:buNone/>
            </a:pPr>
            <a:r>
              <a:rPr lang="ru"/>
              <a:t>774 танка                                                               600 самолетов</a:t>
            </a:r>
          </a:p>
          <a:p>
            <a:pPr>
              <a:spcBef>
                <a:spcPts val="0"/>
              </a:spcBef>
              <a:buNone/>
            </a:pPr>
            <a:r>
              <a:rPr lang="ru"/>
              <a:t>1000 самолетов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Экран (16:9)</PresentationFormat>
  <Paragraphs>71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simple-dark-2</vt:lpstr>
      <vt:lpstr>Битва под Москвой</vt:lpstr>
      <vt:lpstr>Расстановка сил на 30 сентября 1941 года  </vt:lpstr>
      <vt:lpstr>Операция “Тайфун”</vt:lpstr>
      <vt:lpstr>На Севере от столицы</vt:lpstr>
      <vt:lpstr> Основные советские и немецкие танки</vt:lpstr>
      <vt:lpstr>Основные советские и немецки танки</vt:lpstr>
      <vt:lpstr>На юге от Москвы</vt:lpstr>
      <vt:lpstr>Парад на Красной площади </vt:lpstr>
      <vt:lpstr>Расстановка сил на 5 декабря</vt:lpstr>
      <vt:lpstr>Контрнаступление советских войск под Москвой</vt:lpstr>
      <vt:lpstr>                           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Битва под Москвой</dc:title>
  <cp:lastModifiedBy>Nataly</cp:lastModifiedBy>
  <cp:revision>1</cp:revision>
  <dcterms:modified xsi:type="dcterms:W3CDTF">2015-12-14T11:37:28Z</dcterms:modified>
</cp:coreProperties>
</file>