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6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80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86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72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8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72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95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57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9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0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78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7877-3D1C-4C45-A6D8-4B76556CE291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C13E-DD60-4B47-BF7D-12D21AC8FD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83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1" y="0"/>
            <a:ext cx="10510344" cy="6858000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6679768" y="5811864"/>
            <a:ext cx="4617397" cy="1046136"/>
          </a:xfrm>
          <a:prstGeom prst="flowChartProces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гордость нашей семьи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6" name="Звук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27"/>
    </mc:Choice>
    <mc:Fallback xmlns="">
      <p:transition advClick="0" advTm="15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53"/>
            <a:ext cx="5282817" cy="6867453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5282817" y="1"/>
            <a:ext cx="6909183" cy="2417736"/>
          </a:xfrm>
          <a:prstGeom prst="flowChartProcess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Мой прадедушка Гефтер Владимир Моисеевич родился 21 февраля 1913 года. Когда ему было двадцать восемь лет, началась война , и мой прадедушка ушёл на фронт. Прадедушка был в звании Младшего лейтенанта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8"/>
    </mc:Choice>
    <mc:Fallback xmlns="">
      <p:transition spd="slow" advTm="15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9303" y="0"/>
            <a:ext cx="2622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1942 году он был ранен и , после госпиталя , его отправили на Кавказ  готовить солдат для отправки на фронт.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69302" cy="6858000"/>
          </a:xfrm>
          <a:prstGeom prst="rect">
            <a:avLst/>
          </a:prstGeom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0"/>
    </mc:Choice>
    <mc:Fallback xmlns="">
      <p:transition spd="slow" advTm="10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5294" y="-1"/>
            <a:ext cx="2106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После окончания войны в 1946 году прадедушка был демобилизован и вернулся в Москву.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5294" cy="6858000"/>
          </a:xfrm>
          <a:prstGeom prst="rect">
            <a:avLst/>
          </a:prstGeom>
        </p:spPr>
      </p:pic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6"/>
    </mc:Choice>
    <mc:Fallback xmlns="">
      <p:transition spd="slow" advTm="8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Мой прадедушка был награждён  орденом Великой Отечественной войны второй степени и медалями в честь двадцатилетия победы , двадцати пятилетия победы , тридцатилетия победы , тридцати пятилетия победы, сорокалетия победы , сорока пятилетия победы и пятидесятилетия победы 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6573"/>
            <a:ext cx="3334338" cy="2744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88" y="1046573"/>
            <a:ext cx="2619375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073" y="3861880"/>
            <a:ext cx="3235623" cy="2925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591" y="923330"/>
            <a:ext cx="3205462" cy="285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90765"/>
            <a:ext cx="3338174" cy="306723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373073" y="1171550"/>
            <a:ext cx="0" cy="568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77699" y="972296"/>
            <a:ext cx="61993" cy="5863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Звук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5"/>
    </mc:Choice>
    <mc:Fallback xmlns="">
      <p:transition spd="slow" advTm="20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508 0.00718 L 0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3" y="0"/>
            <a:ext cx="8906494" cy="6858000"/>
          </a:xfrm>
          <a:prstGeom prst="rect">
            <a:avLst/>
          </a:prstGeom>
        </p:spPr>
      </p:pic>
      <p:pic>
        <p:nvPicPr>
          <p:cNvPr id="35" name="Звук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00"/>
    </mc:Choice>
    <mc:Fallback xmlns="">
      <p:transition spd="slow" advTm="3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111</Words>
  <Application>Microsoft Office PowerPoint</Application>
  <PresentationFormat>Широкоэкранный</PresentationFormat>
  <Paragraphs>5</Paragraphs>
  <Slides>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25</cp:revision>
  <dcterms:created xsi:type="dcterms:W3CDTF">2015-12-22T18:44:38Z</dcterms:created>
  <dcterms:modified xsi:type="dcterms:W3CDTF">2015-12-23T17:37:44Z</dcterms:modified>
</cp:coreProperties>
</file>