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1" r:id="rId3"/>
    <p:sldId id="263" r:id="rId4"/>
    <p:sldId id="267" r:id="rId5"/>
    <p:sldId id="277" r:id="rId6"/>
    <p:sldId id="287" r:id="rId7"/>
    <p:sldId id="276" r:id="rId8"/>
    <p:sldId id="270" r:id="rId9"/>
    <p:sldId id="279" r:id="rId10"/>
    <p:sldId id="284" r:id="rId11"/>
    <p:sldId id="264" r:id="rId12"/>
    <p:sldId id="272" r:id="rId13"/>
    <p:sldId id="278" r:id="rId14"/>
    <p:sldId id="288" r:id="rId15"/>
    <p:sldId id="271" r:id="rId16"/>
    <p:sldId id="286" r:id="rId17"/>
    <p:sldId id="257" r:id="rId18"/>
    <p:sldId id="285" r:id="rId19"/>
    <p:sldId id="268" r:id="rId20"/>
    <p:sldId id="258" r:id="rId21"/>
    <p:sldId id="265" r:id="rId22"/>
    <p:sldId id="273" r:id="rId23"/>
    <p:sldId id="266" r:id="rId24"/>
    <p:sldId id="283" r:id="rId25"/>
    <p:sldId id="280" r:id="rId26"/>
    <p:sldId id="274" r:id="rId27"/>
    <p:sldId id="262" r:id="rId28"/>
    <p:sldId id="282" r:id="rId29"/>
    <p:sldId id="289" r:id="rId30"/>
    <p:sldId id="261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0000"/>
    <a:srgbClr val="9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6" d="100"/>
          <a:sy n="86" d="100"/>
        </p:scale>
        <p:origin x="-684" y="-4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61A67-B186-40E0-AA95-314D7A5013D3}" type="datetimeFigureOut">
              <a:rPr lang="ru-RU" smtClean="0"/>
              <a:t>25.12.2015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F820-8A2E-430B-92CF-616AD62AEE8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61A67-B186-40E0-AA95-314D7A5013D3}" type="datetimeFigureOut">
              <a:rPr lang="ru-RU" smtClean="0"/>
              <a:t>25.12.2015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F820-8A2E-430B-92CF-616AD62AEE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61A67-B186-40E0-AA95-314D7A5013D3}" type="datetimeFigureOut">
              <a:rPr lang="ru-RU" smtClean="0"/>
              <a:t>25.12.2015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F820-8A2E-430B-92CF-616AD62AEE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61A67-B186-40E0-AA95-314D7A5013D3}" type="datetimeFigureOut">
              <a:rPr lang="ru-RU" smtClean="0"/>
              <a:t>25.12.2015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F820-8A2E-430B-92CF-616AD62AEE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61A67-B186-40E0-AA95-314D7A5013D3}" type="datetimeFigureOut">
              <a:rPr lang="ru-RU" smtClean="0"/>
              <a:t>25.12.2015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9E7F820-8A2E-430B-92CF-616AD62AEE8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61A67-B186-40E0-AA95-314D7A5013D3}" type="datetimeFigureOut">
              <a:rPr lang="ru-RU" smtClean="0"/>
              <a:t>25.12.2015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F820-8A2E-430B-92CF-616AD62AEE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61A67-B186-40E0-AA95-314D7A5013D3}" type="datetimeFigureOut">
              <a:rPr lang="ru-RU" smtClean="0"/>
              <a:t>25.12.2015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F820-8A2E-430B-92CF-616AD62AEE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61A67-B186-40E0-AA95-314D7A5013D3}" type="datetimeFigureOut">
              <a:rPr lang="ru-RU" smtClean="0"/>
              <a:t>25.12.2015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F820-8A2E-430B-92CF-616AD62AEE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61A67-B186-40E0-AA95-314D7A5013D3}" type="datetimeFigureOut">
              <a:rPr lang="ru-RU" smtClean="0"/>
              <a:t>25.12.2015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F820-8A2E-430B-92CF-616AD62AEE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61A67-B186-40E0-AA95-314D7A5013D3}" type="datetimeFigureOut">
              <a:rPr lang="ru-RU" smtClean="0"/>
              <a:t>25.12.2015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F820-8A2E-430B-92CF-616AD62AEE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61A67-B186-40E0-AA95-314D7A5013D3}" type="datetimeFigureOut">
              <a:rPr lang="ru-RU" smtClean="0"/>
              <a:t>25.12.2015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F820-8A2E-430B-92CF-616AD62AEE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8961A67-B186-40E0-AA95-314D7A5013D3}" type="datetimeFigureOut">
              <a:rPr lang="ru-RU" smtClean="0"/>
              <a:t>25.12.2015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9E7F820-8A2E-430B-92CF-616AD62AEE84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gif"/><Relationship Id="rId5" Type="http://schemas.openxmlformats.org/officeDocument/2006/relationships/image" Target="../media/image19.gif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microsoft.com/office/2007/relationships/hdphoto" Target="../media/hdphoto8.wdp"/><Relationship Id="rId4" Type="http://schemas.openxmlformats.org/officeDocument/2006/relationships/image" Target="../media/image65.jpeg"/><Relationship Id="rId9" Type="http://schemas.openxmlformats.org/officeDocument/2006/relationships/image" Target="../media/image67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Уважаемые руководители предприятий потребительского рынка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9686"/>
            <a:ext cx="7848872" cy="614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С Днём Победы!. . Обсуждение на LiveInternet - Российский Сервис Онлайн-Дневников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52" y="836711"/>
            <a:ext cx="7690964" cy="432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7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Великолепные фоны - Война , колеус , 9 мая - с размерами 1920 x 1080 px скачать бесплатно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504" y="237486"/>
            <a:ext cx="5241528" cy="5711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7888" y="67074"/>
            <a:ext cx="268785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Ахмедов</a:t>
            </a:r>
          </a:p>
          <a:p>
            <a:pPr algn="ctr"/>
            <a:r>
              <a:rPr lang="ru-RU" sz="3600" b="1" dirty="0" err="1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</a:rPr>
              <a:t>Зейнудин</a:t>
            </a:r>
            <a:endParaRPr lang="ru-RU" sz="3600" b="1" dirty="0" smtClean="0">
              <a:ln w="10541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</a:endParaRPr>
          </a:p>
          <a:p>
            <a:pPr algn="ctr"/>
            <a:r>
              <a:rPr lang="ru-RU" sz="36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Ахмед-</a:t>
            </a:r>
            <a:r>
              <a:rPr lang="ru-RU" sz="3600" b="1" cap="none" spc="0" dirty="0" err="1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оглы</a:t>
            </a:r>
            <a:endParaRPr lang="ru-RU" sz="3600" b="1" cap="none" spc="0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5292" y="2708920"/>
            <a:ext cx="1953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B00000"/>
                </a:solidFill>
              </a:rPr>
              <a:t>Ахмедов Кирилл</a:t>
            </a:r>
          </a:p>
          <a:p>
            <a:pPr algn="ctr"/>
            <a:r>
              <a:rPr lang="ru-RU" b="1" dirty="0" smtClean="0">
                <a:solidFill>
                  <a:srgbClr val="B00000"/>
                </a:solidFill>
              </a:rPr>
              <a:t>8 «Г» класс</a:t>
            </a:r>
            <a:endParaRPr lang="ru-RU" b="1" dirty="0">
              <a:solidFill>
                <a:srgbClr val="B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1095" y="1700808"/>
            <a:ext cx="1723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B00000"/>
                </a:solidFill>
              </a:rPr>
              <a:t>(1903-1943)</a:t>
            </a:r>
            <a:endParaRPr lang="ru-RU" sz="2400" b="1" dirty="0">
              <a:solidFill>
                <a:srgbClr val="B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08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Открытки на 9 мая. День Победы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550543" cy="642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33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Великолепные фоны - Война , колеус , 9 мая - с размерами 1920 x 1080 px скачать бесплатно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55976" y="219182"/>
            <a:ext cx="360201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Хасанов </a:t>
            </a:r>
          </a:p>
          <a:p>
            <a:pPr algn="ctr"/>
            <a:r>
              <a:rPr lang="ru-RU" sz="3600" b="1" dirty="0" err="1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</a:rPr>
              <a:t>Миннигали</a:t>
            </a:r>
            <a:r>
              <a:rPr lang="ru-RU" sz="36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ru-RU" sz="3600" b="1" dirty="0" err="1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</a:rPr>
              <a:t>Сирадждинович</a:t>
            </a:r>
            <a:endParaRPr lang="ru-RU" sz="3600" b="1" cap="none" spc="0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355" y="2132856"/>
            <a:ext cx="619076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4834" y="2708920"/>
            <a:ext cx="2034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B00000"/>
                </a:solidFill>
              </a:rPr>
              <a:t>Зелюкина</a:t>
            </a:r>
            <a:r>
              <a:rPr lang="ru-RU" b="1" dirty="0" smtClean="0">
                <a:solidFill>
                  <a:srgbClr val="B00000"/>
                </a:solidFill>
              </a:rPr>
              <a:t>  Ирина</a:t>
            </a:r>
          </a:p>
          <a:p>
            <a:pPr algn="ctr"/>
            <a:r>
              <a:rPr lang="ru-RU" b="1" dirty="0" smtClean="0">
                <a:solidFill>
                  <a:srgbClr val="B00000"/>
                </a:solidFill>
              </a:rPr>
              <a:t>8 «Г» класс</a:t>
            </a:r>
            <a:endParaRPr lang="ru-RU" b="1" dirty="0">
              <a:solidFill>
                <a:srgbClr val="B00000"/>
              </a:solidFill>
            </a:endParaRPr>
          </a:p>
        </p:txBody>
      </p:sp>
      <p:pic>
        <p:nvPicPr>
          <p:cNvPr id="7170" name="Picture 2" descr="Боевые медали СССР стр.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49" y="65483"/>
            <a:ext cx="1162050" cy="206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Медаль &quot;За победу над Германией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9182"/>
            <a:ext cx="1826591" cy="182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95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Из фотоархива Великой Отечественной войны 1941-1945г.г. . Класс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556792"/>
            <a:ext cx="3672409" cy="47830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aleksei_44 - Сравнивая цифры - потери СССР и Германии в значимымх битвах Великой Отечественной войн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284" y="315887"/>
            <a:ext cx="4129747" cy="50573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giz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421" y="11088"/>
            <a:ext cx="2304256" cy="580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3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Великолепные фоны - Война , колеус , 9 мая - с размерами 1920 x 1080 px скачать бесплатно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379" y="260648"/>
            <a:ext cx="2935982" cy="4984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810" y="1167757"/>
            <a:ext cx="54924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960000"/>
                </a:solidFill>
              </a:rPr>
              <a:t>Прадедушка Ященко Дмитрий Ефимович служил в Иране. Принимал участие во взрывах проложенных немецких железных дорог.</a:t>
            </a:r>
          </a:p>
          <a:p>
            <a:r>
              <a:rPr lang="ru-RU" b="1" dirty="0">
                <a:solidFill>
                  <a:srgbClr val="960000"/>
                </a:solidFill>
              </a:rPr>
              <a:t>Прабабушка </a:t>
            </a:r>
            <a:r>
              <a:rPr lang="ru-RU" b="1" dirty="0" err="1">
                <a:solidFill>
                  <a:srgbClr val="960000"/>
                </a:solidFill>
              </a:rPr>
              <a:t>Боландина</a:t>
            </a:r>
            <a:r>
              <a:rPr lang="ru-RU" b="1" dirty="0">
                <a:solidFill>
                  <a:srgbClr val="960000"/>
                </a:solidFill>
              </a:rPr>
              <a:t> Клавдия Васильевна служила госпитальной медсестрой на границе Ирана и Азербайджана.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591" y="73717"/>
            <a:ext cx="546091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Ященко Дмитрий Ефимович</a:t>
            </a:r>
          </a:p>
          <a:p>
            <a:pPr algn="ctr"/>
            <a:r>
              <a:rPr lang="ru-RU" sz="2800" b="1" dirty="0" err="1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</a:rPr>
              <a:t>Боландина</a:t>
            </a:r>
            <a:r>
              <a:rPr lang="ru-RU" sz="28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</a:rPr>
              <a:t> Клавдия Васильевна</a:t>
            </a:r>
            <a:endParaRPr lang="ru-RU" sz="2800" b="1" cap="none" spc="0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95050" y="2963904"/>
            <a:ext cx="29123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960000"/>
                </a:solidFill>
              </a:rPr>
              <a:t>Сестра прадедушки Ященко Елена Ефимовна принимала участие в партизанском движении в Ставропольском крае.</a:t>
            </a:r>
          </a:p>
          <a:p>
            <a:r>
              <a:rPr lang="ru-RU" sz="1600" b="1" dirty="0">
                <a:solidFill>
                  <a:srgbClr val="960000"/>
                </a:solidFill>
              </a:rPr>
              <a:t>Сестра прабабушки </a:t>
            </a:r>
            <a:r>
              <a:rPr lang="ru-RU" sz="1600" b="1" dirty="0" err="1">
                <a:solidFill>
                  <a:srgbClr val="960000"/>
                </a:solidFill>
              </a:rPr>
              <a:t>Абдурашитова</a:t>
            </a:r>
            <a:r>
              <a:rPr lang="ru-RU" sz="1600" b="1" dirty="0">
                <a:solidFill>
                  <a:srgbClr val="960000"/>
                </a:solidFill>
              </a:rPr>
              <a:t> </a:t>
            </a:r>
            <a:r>
              <a:rPr lang="ru-RU" sz="1600" b="1" dirty="0" err="1">
                <a:solidFill>
                  <a:srgbClr val="960000"/>
                </a:solidFill>
              </a:rPr>
              <a:t>Разия</a:t>
            </a:r>
            <a:r>
              <a:rPr lang="ru-RU" sz="1600" b="1" dirty="0">
                <a:solidFill>
                  <a:srgbClr val="960000"/>
                </a:solidFill>
              </a:rPr>
              <a:t> </a:t>
            </a:r>
            <a:r>
              <a:rPr lang="ru-RU" sz="1600" b="1" dirty="0" err="1">
                <a:solidFill>
                  <a:srgbClr val="960000"/>
                </a:solidFill>
              </a:rPr>
              <a:t>Беляловна</a:t>
            </a:r>
            <a:r>
              <a:rPr lang="ru-RU" sz="1600" b="1" dirty="0">
                <a:solidFill>
                  <a:srgbClr val="960000"/>
                </a:solidFill>
              </a:rPr>
              <a:t> была военной лётчицей</a:t>
            </a:r>
            <a:r>
              <a:rPr lang="ru-RU" sz="1600" b="1" dirty="0" smtClean="0">
                <a:solidFill>
                  <a:srgbClr val="960000"/>
                </a:solidFill>
              </a:rPr>
              <a:t>.</a:t>
            </a:r>
            <a:endParaRPr lang="ru-RU" sz="1600" b="1" dirty="0">
              <a:solidFill>
                <a:srgbClr val="96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08244" y="5275573"/>
            <a:ext cx="2034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B00000"/>
                </a:solidFill>
              </a:rPr>
              <a:t>Зелюкина</a:t>
            </a:r>
            <a:r>
              <a:rPr lang="ru-RU" b="1" dirty="0" smtClean="0">
                <a:solidFill>
                  <a:srgbClr val="B00000"/>
                </a:solidFill>
              </a:rPr>
              <a:t>  Ирина</a:t>
            </a:r>
          </a:p>
          <a:p>
            <a:pPr algn="ctr"/>
            <a:r>
              <a:rPr lang="ru-RU" b="1" dirty="0" smtClean="0">
                <a:solidFill>
                  <a:srgbClr val="B00000"/>
                </a:solidFill>
              </a:rPr>
              <a:t>8 «Г» класс</a:t>
            </a:r>
            <a:endParaRPr lang="ru-RU" b="1" dirty="0">
              <a:solidFill>
                <a:srgbClr val="B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5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476672"/>
            <a:ext cx="7933389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2" descr="Скачать Звезды 9 мая вектор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072536"/>
            <a:ext cx="1710475" cy="178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65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Великолепные фоны - Война , колеус , 9 мая - с размерами 1920 x 1080 px скачать бесплатно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1" y="215063"/>
            <a:ext cx="5466914" cy="529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651" y="0"/>
            <a:ext cx="26681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Душенков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</a:rPr>
              <a:t>Борис 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</a:rPr>
              <a:t>Афанасьевич</a:t>
            </a:r>
            <a:endParaRPr lang="ru-RU" sz="3200" b="1" cap="none" spc="0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1463" y="2726167"/>
            <a:ext cx="2321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B00000"/>
                </a:solidFill>
              </a:rPr>
              <a:t>Карасёва</a:t>
            </a:r>
            <a:r>
              <a:rPr lang="ru-RU" b="1" dirty="0" smtClean="0">
                <a:solidFill>
                  <a:srgbClr val="B00000"/>
                </a:solidFill>
              </a:rPr>
              <a:t> Анастасия</a:t>
            </a:r>
          </a:p>
          <a:p>
            <a:pPr algn="ctr"/>
            <a:r>
              <a:rPr lang="ru-RU" b="1" dirty="0" smtClean="0">
                <a:solidFill>
                  <a:srgbClr val="B00000"/>
                </a:solidFill>
              </a:rPr>
              <a:t>8 «Г» класс</a:t>
            </a:r>
            <a:endParaRPr lang="ru-RU" b="1" dirty="0">
              <a:solidFill>
                <a:srgbClr val="B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6807" y="1754326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B00000"/>
                </a:solidFill>
              </a:rPr>
              <a:t>(1921-1995)</a:t>
            </a:r>
            <a:endParaRPr lang="ru-RU" sz="2400" b="1" dirty="0">
              <a:solidFill>
                <a:srgbClr val="B00000"/>
              </a:solidFill>
            </a:endParaRPr>
          </a:p>
        </p:txBody>
      </p:sp>
      <p:pic>
        <p:nvPicPr>
          <p:cNvPr id="7" name="Picture 7" descr="Орден Александра Невского. . Учрежден Указом Президиума Верховного Совета СССР от 29 июля 1942 года - страница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393" y="153127"/>
            <a:ext cx="900375" cy="182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Девять жизней Нестора Махно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220" y="5177829"/>
            <a:ext cx="1014999" cy="120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ОРДЕН ОТЕЧЕСТВЕННОЙ ВОЙНЫ II СТЕПЕНИ Купить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68" y="5052051"/>
            <a:ext cx="1928608" cy="144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Орден Славы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179" y="2081743"/>
            <a:ext cx="1161107" cy="193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50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ARİBİM BU VATANDA - ФИЛЬМ ПРО ВОЙНЫ АХЫСКА - Art &amp; Music - Art &amp; Music - Каталог файлов - NATIVE AHISKA TECHNOLOG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362465"/>
            <a:ext cx="6318698" cy="246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9 Мая День Победы - АНИМАЦИЯ ПРАЗДНИКИ - КАРТИНКИ ФОТО - КАРТИНКИ 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8064896" cy="643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80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Великолепные фоны - Война , колеус , 9 мая - с размерами 1920 x 1080 px скачать бесплатно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0" y="0"/>
            <a:ext cx="9144000" cy="683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00208"/>
            <a:ext cx="4734619" cy="581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9008" y="0"/>
            <a:ext cx="248215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err="1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Лаухин</a:t>
            </a:r>
            <a:endParaRPr lang="ru-RU" sz="3600" b="1" cap="none" spc="0" dirty="0" smtClean="0">
              <a:ln w="10541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  <a:p>
            <a:pPr algn="ctr"/>
            <a:r>
              <a:rPr lang="ru-RU" sz="36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</a:rPr>
              <a:t>Гаврил</a:t>
            </a:r>
          </a:p>
          <a:p>
            <a:pPr algn="ctr"/>
            <a:r>
              <a:rPr lang="ru-RU" sz="36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Яковлевич</a:t>
            </a:r>
            <a:endParaRPr lang="ru-RU" sz="3600" b="1" cap="none" spc="0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323" y="2728530"/>
            <a:ext cx="2151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B00000"/>
                </a:solidFill>
              </a:rPr>
              <a:t>Студинская</a:t>
            </a:r>
            <a:r>
              <a:rPr lang="ru-RU" b="1" dirty="0" smtClean="0">
                <a:solidFill>
                  <a:srgbClr val="B00000"/>
                </a:solidFill>
              </a:rPr>
              <a:t> Алина</a:t>
            </a:r>
          </a:p>
          <a:p>
            <a:pPr algn="ctr"/>
            <a:r>
              <a:rPr lang="ru-RU" b="1" dirty="0" smtClean="0">
                <a:solidFill>
                  <a:srgbClr val="B00000"/>
                </a:solidFill>
              </a:rPr>
              <a:t>8 «Г» класс</a:t>
            </a:r>
            <a:endParaRPr lang="ru-RU" b="1" dirty="0">
              <a:solidFill>
                <a:srgbClr val="B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6806" y="1615975"/>
            <a:ext cx="170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B00000"/>
                </a:solidFill>
              </a:rPr>
              <a:t>(1911-1997)</a:t>
            </a:r>
            <a:endParaRPr lang="ru-RU" sz="2400" b="1" dirty="0">
              <a:solidFill>
                <a:srgbClr val="B00000"/>
              </a:solidFill>
            </a:endParaRPr>
          </a:p>
        </p:txBody>
      </p:sp>
      <p:pic>
        <p:nvPicPr>
          <p:cNvPr id="8196" name="Picture 4" descr="Орден Славы 1 степени - Ордена - НАГРАДЫ СОВЕТСКОГО СОЮЗА - Фотоальбомы - НАШ АДРЕС СОВЕТСКИЙ СОЮЗ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701" y="2276872"/>
            <a:ext cx="920378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Петр Арсентев - Апрелевк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087" y="200974"/>
            <a:ext cx="943606" cy="190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Боевые ордена СССР стр.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203" y="4005064"/>
            <a:ext cx="951662" cy="191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МЫ ПОМНИМ!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507031"/>
            <a:ext cx="1166079" cy="113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ВОВ герой - Герои Советского Союза - Картинки по истории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507031"/>
            <a:ext cx="1152128" cy="119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1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Анимационная картинка - Вечный огонь на тему - День Победы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052295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98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Главн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6" y="0"/>
            <a:ext cx="8867056" cy="153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819" y="4005064"/>
            <a:ext cx="4324364" cy="2564062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225" y="1628800"/>
            <a:ext cx="886062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FFFF00"/>
                </a:solidFill>
              </a:rPr>
              <a:t>9 </a:t>
            </a:r>
            <a:r>
              <a:rPr lang="ru-RU" sz="2200" b="1" dirty="0">
                <a:solidFill>
                  <a:srgbClr val="FFFF00"/>
                </a:solidFill>
              </a:rPr>
              <a:t>мая 2015 года </a:t>
            </a:r>
            <a:r>
              <a:rPr lang="ru-RU" sz="2200" b="1" dirty="0" smtClean="0">
                <a:solidFill>
                  <a:srgbClr val="FFFF00"/>
                </a:solidFill>
              </a:rPr>
              <a:t>«</a:t>
            </a:r>
            <a:r>
              <a:rPr lang="ru-RU" sz="2200" b="1" dirty="0">
                <a:solidFill>
                  <a:srgbClr val="FFFF00"/>
                </a:solidFill>
              </a:rPr>
              <a:t>Бессмертный полк» </a:t>
            </a:r>
            <a:r>
              <a:rPr lang="ru-RU" sz="2200" b="1" dirty="0" smtClean="0">
                <a:solidFill>
                  <a:srgbClr val="FFFF00"/>
                </a:solidFill>
              </a:rPr>
              <a:t>впервые </a:t>
            </a:r>
            <a:r>
              <a:rPr lang="ru-RU" sz="2200" b="1" dirty="0">
                <a:solidFill>
                  <a:srgbClr val="FFFF00"/>
                </a:solidFill>
              </a:rPr>
              <a:t>в истории прошёл по </a:t>
            </a:r>
            <a:r>
              <a:rPr lang="ru-RU" sz="2200" b="1" dirty="0" smtClean="0">
                <a:solidFill>
                  <a:srgbClr val="FFFF00"/>
                </a:solidFill>
              </a:rPr>
              <a:t>улицам </a:t>
            </a:r>
            <a:r>
              <a:rPr lang="ru-RU" sz="2200" b="1" dirty="0">
                <a:solidFill>
                  <a:srgbClr val="FFFF00"/>
                </a:solidFill>
              </a:rPr>
              <a:t>Москвы и Красной площади после военного парада </a:t>
            </a:r>
            <a:endParaRPr lang="ru-RU" sz="2200" b="1" dirty="0" smtClean="0">
              <a:solidFill>
                <a:srgbClr val="FFFF00"/>
              </a:solidFill>
            </a:endParaRPr>
          </a:p>
          <a:p>
            <a:r>
              <a:rPr lang="ru-RU" sz="2200" b="1" dirty="0" smtClean="0">
                <a:solidFill>
                  <a:srgbClr val="FFFF00"/>
                </a:solidFill>
              </a:rPr>
              <a:t>к 70-летию </a:t>
            </a:r>
            <a:r>
              <a:rPr lang="ru-RU" sz="2200" b="1" dirty="0">
                <a:solidFill>
                  <a:srgbClr val="FFFF00"/>
                </a:solidFill>
              </a:rPr>
              <a:t>Победы</a:t>
            </a:r>
            <a:r>
              <a:rPr lang="ru-RU" sz="2200" b="1" dirty="0" smtClean="0">
                <a:solidFill>
                  <a:srgbClr val="FFFF00"/>
                </a:solidFill>
              </a:rPr>
              <a:t>.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endParaRPr lang="ru-RU" sz="2200" b="1" dirty="0" smtClean="0">
              <a:solidFill>
                <a:srgbClr val="FFFF00"/>
              </a:solidFill>
            </a:endParaRPr>
          </a:p>
          <a:p>
            <a:r>
              <a:rPr lang="ru-RU" sz="2200" b="1" dirty="0" smtClean="0">
                <a:solidFill>
                  <a:srgbClr val="FFFF00"/>
                </a:solidFill>
              </a:rPr>
              <a:t>По данным, в </a:t>
            </a:r>
            <a:r>
              <a:rPr lang="ru-RU" sz="2200" b="1" dirty="0">
                <a:solidFill>
                  <a:srgbClr val="FFFF00"/>
                </a:solidFill>
              </a:rPr>
              <a:t>ней приняли участие более </a:t>
            </a:r>
            <a:r>
              <a:rPr lang="ru-RU" sz="2200" b="1" dirty="0" smtClean="0">
                <a:solidFill>
                  <a:srgbClr val="FFFF00"/>
                </a:solidFill>
              </a:rPr>
              <a:t>500 </a:t>
            </a:r>
            <a:r>
              <a:rPr lang="ru-RU" sz="2200" b="1" dirty="0">
                <a:solidFill>
                  <a:srgbClr val="FFFF00"/>
                </a:solidFill>
              </a:rPr>
              <a:t>тысяч человек во главе с </a:t>
            </a:r>
            <a:r>
              <a:rPr lang="ru-RU" sz="2200" b="1" dirty="0" smtClean="0">
                <a:solidFill>
                  <a:srgbClr val="FFFF00"/>
                </a:solidFill>
              </a:rPr>
              <a:t>президентом России Владимиром Путиным. </a:t>
            </a:r>
          </a:p>
          <a:p>
            <a:r>
              <a:rPr lang="ru-RU" sz="2200" b="1" dirty="0" smtClean="0">
                <a:solidFill>
                  <a:srgbClr val="FFFF00"/>
                </a:solidFill>
              </a:rPr>
              <a:t>«</a:t>
            </a:r>
            <a:r>
              <a:rPr lang="ru-RU" sz="2200" b="1" dirty="0">
                <a:solidFill>
                  <a:srgbClr val="FFFF00"/>
                </a:solidFill>
              </a:rPr>
              <a:t>Бессмертный полк» –гражданская акция. </a:t>
            </a:r>
            <a:endParaRPr lang="ru-RU" sz="2200" b="1" dirty="0" smtClean="0">
              <a:solidFill>
                <a:srgbClr val="FFFF00"/>
              </a:solidFill>
            </a:endParaRPr>
          </a:p>
          <a:p>
            <a:r>
              <a:rPr lang="ru-RU" sz="2200" b="1" dirty="0" smtClean="0">
                <a:solidFill>
                  <a:srgbClr val="FFFF00"/>
                </a:solidFill>
              </a:rPr>
              <a:t>Это </a:t>
            </a:r>
            <a:r>
              <a:rPr lang="ru-RU" sz="2200" b="1" dirty="0">
                <a:solidFill>
                  <a:srgbClr val="FFFF00"/>
                </a:solidFill>
              </a:rPr>
              <a:t>массовое событие, </a:t>
            </a:r>
            <a:endParaRPr lang="ru-RU" sz="2200" b="1" dirty="0" smtClean="0">
              <a:solidFill>
                <a:srgbClr val="FFFF00"/>
              </a:solidFill>
            </a:endParaRPr>
          </a:p>
          <a:p>
            <a:r>
              <a:rPr lang="ru-RU" sz="2200" b="1" dirty="0" smtClean="0">
                <a:solidFill>
                  <a:srgbClr val="FFFF00"/>
                </a:solidFill>
              </a:rPr>
              <a:t>объединяющее </a:t>
            </a:r>
            <a:r>
              <a:rPr lang="ru-RU" sz="2200" b="1" dirty="0">
                <a:solidFill>
                  <a:srgbClr val="FFFF00"/>
                </a:solidFill>
              </a:rPr>
              <a:t>всех россиян </a:t>
            </a:r>
            <a:endParaRPr lang="ru-RU" sz="2200" b="1" dirty="0" smtClean="0">
              <a:solidFill>
                <a:srgbClr val="FFFF00"/>
              </a:solidFill>
            </a:endParaRPr>
          </a:p>
          <a:p>
            <a:r>
              <a:rPr lang="ru-RU" sz="2200" b="1" dirty="0" smtClean="0">
                <a:solidFill>
                  <a:srgbClr val="FFFF00"/>
                </a:solidFill>
              </a:rPr>
              <a:t>и </a:t>
            </a:r>
            <a:r>
              <a:rPr lang="ru-RU" sz="2200" b="1" dirty="0">
                <a:solidFill>
                  <a:srgbClr val="FFFF00"/>
                </a:solidFill>
              </a:rPr>
              <a:t>многих жителей зарубежья.  </a:t>
            </a:r>
            <a:endParaRPr lang="ru-RU" sz="2200" b="1" dirty="0" smtClean="0">
              <a:solidFill>
                <a:srgbClr val="FFFF00"/>
              </a:solidFill>
            </a:endParaRPr>
          </a:p>
          <a:p>
            <a:r>
              <a:rPr lang="ru-RU" sz="2200" b="1" dirty="0" smtClean="0">
                <a:solidFill>
                  <a:srgbClr val="FFFF00"/>
                </a:solidFill>
              </a:rPr>
              <a:t>Датой </a:t>
            </a:r>
            <a:r>
              <a:rPr lang="ru-RU" sz="2200" b="1" dirty="0">
                <a:solidFill>
                  <a:srgbClr val="FFFF00"/>
                </a:solidFill>
              </a:rPr>
              <a:t>рождения «бессмертного </a:t>
            </a:r>
            <a:endParaRPr lang="ru-RU" sz="2200" b="1" dirty="0" smtClean="0">
              <a:solidFill>
                <a:srgbClr val="FFFF00"/>
              </a:solidFill>
            </a:endParaRPr>
          </a:p>
          <a:p>
            <a:r>
              <a:rPr lang="ru-RU" sz="2200" b="1" dirty="0" smtClean="0">
                <a:solidFill>
                  <a:srgbClr val="FFFF00"/>
                </a:solidFill>
              </a:rPr>
              <a:t>полка</a:t>
            </a:r>
            <a:r>
              <a:rPr lang="ru-RU" sz="2200" b="1" dirty="0">
                <a:solidFill>
                  <a:srgbClr val="FFFF00"/>
                </a:solidFill>
              </a:rPr>
              <a:t>» считается 9 мая 2012 года, </a:t>
            </a:r>
            <a:endParaRPr lang="ru-RU" sz="2200" b="1" dirty="0" smtClean="0">
              <a:solidFill>
                <a:srgbClr val="FFFF00"/>
              </a:solidFill>
            </a:endParaRPr>
          </a:p>
          <a:p>
            <a:r>
              <a:rPr lang="ru-RU" sz="2200" b="1" dirty="0" smtClean="0">
                <a:solidFill>
                  <a:srgbClr val="FFFF00"/>
                </a:solidFill>
              </a:rPr>
              <a:t>когда </a:t>
            </a:r>
            <a:r>
              <a:rPr lang="ru-RU" sz="2200" b="1" dirty="0">
                <a:solidFill>
                  <a:srgbClr val="FFFF00"/>
                </a:solidFill>
              </a:rPr>
              <a:t>во время празднования </a:t>
            </a:r>
            <a:endParaRPr lang="ru-RU" sz="2200" b="1" dirty="0" smtClean="0">
              <a:solidFill>
                <a:srgbClr val="FFFF00"/>
              </a:solidFill>
            </a:endParaRPr>
          </a:p>
          <a:p>
            <a:r>
              <a:rPr lang="ru-RU" sz="2200" b="1" dirty="0" smtClean="0">
                <a:solidFill>
                  <a:srgbClr val="FFFF00"/>
                </a:solidFill>
              </a:rPr>
              <a:t>Дня </a:t>
            </a:r>
            <a:r>
              <a:rPr lang="ru-RU" sz="2200" b="1" dirty="0">
                <a:solidFill>
                  <a:srgbClr val="FFFF00"/>
                </a:solidFill>
              </a:rPr>
              <a:t>Победы в Томске прошло </a:t>
            </a:r>
            <a:endParaRPr lang="ru-RU" sz="2200" b="1" dirty="0" smtClean="0">
              <a:solidFill>
                <a:srgbClr val="FFFF00"/>
              </a:solidFill>
            </a:endParaRPr>
          </a:p>
          <a:p>
            <a:r>
              <a:rPr lang="ru-RU" sz="2200" b="1" dirty="0" smtClean="0">
                <a:solidFill>
                  <a:srgbClr val="FFFF00"/>
                </a:solidFill>
              </a:rPr>
              <a:t>первое </a:t>
            </a:r>
            <a:r>
              <a:rPr lang="ru-RU" sz="2200" b="1" dirty="0">
                <a:solidFill>
                  <a:srgbClr val="FFFF00"/>
                </a:solidFill>
              </a:rPr>
              <a:t>шествие. </a:t>
            </a:r>
          </a:p>
        </p:txBody>
      </p:sp>
    </p:spTree>
    <p:extLst>
      <p:ext uri="{BB962C8B-B14F-4D97-AF65-F5344CB8AC3E}">
        <p14:creationId xmlns:p14="http://schemas.microsoft.com/office/powerpoint/2010/main" val="44832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Великолепные фоны - Война , колеус , 9 мая - с размерами 1920 x 1080 px скачать бесплатно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699" y="188640"/>
            <a:ext cx="4922120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9286" y="332656"/>
            <a:ext cx="3704860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Беляковы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</a:rPr>
              <a:t>Михаил Петрович</a:t>
            </a:r>
          </a:p>
          <a:p>
            <a:pPr algn="ctr"/>
            <a:r>
              <a:rPr lang="ru-RU" sz="32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</a:rPr>
              <a:t>Софья Васильевна</a:t>
            </a:r>
          </a:p>
          <a:p>
            <a:pPr algn="ctr"/>
            <a:endParaRPr lang="ru-RU" sz="3200" b="1" cap="none" spc="0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2502551"/>
            <a:ext cx="20879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B00000"/>
                </a:solidFill>
              </a:rPr>
              <a:t>Клочковы</a:t>
            </a:r>
            <a:r>
              <a:rPr lang="ru-RU" b="1" dirty="0" smtClean="0">
                <a:solidFill>
                  <a:srgbClr val="B00000"/>
                </a:solidFill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B00000"/>
                </a:solidFill>
              </a:rPr>
              <a:t>Павел и Григорий</a:t>
            </a:r>
          </a:p>
          <a:p>
            <a:pPr algn="ctr"/>
            <a:r>
              <a:rPr lang="ru-RU" b="1" dirty="0" smtClean="0">
                <a:solidFill>
                  <a:srgbClr val="B00000"/>
                </a:solidFill>
              </a:rPr>
              <a:t>8 «Г» класс</a:t>
            </a:r>
            <a:endParaRPr lang="ru-RU" b="1" dirty="0">
              <a:solidFill>
                <a:srgbClr val="B00000"/>
              </a:solidFill>
            </a:endParaRPr>
          </a:p>
        </p:txBody>
      </p:sp>
      <p:pic>
        <p:nvPicPr>
          <p:cNvPr id="3074" name="Picture 2" descr="Вступительное слово классного руководителя: Добрый день уважаемые ребята и педагоги Мы рады приветствов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624" y="2067251"/>
            <a:ext cx="1066149" cy="215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17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Твой мир: Можно ли опоздать с празднованием Победы?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064896" cy="630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70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Великолепные фоны - Война , колеус , 9 мая - с размерами 1920 x 1080 px скачать бесплатно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5" y="471831"/>
            <a:ext cx="5807330" cy="4757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24" y="561211"/>
            <a:ext cx="250305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Сергей </a:t>
            </a:r>
          </a:p>
          <a:p>
            <a:pPr algn="ctr"/>
            <a:r>
              <a:rPr lang="ru-RU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Тимофеевич</a:t>
            </a:r>
            <a:endParaRPr lang="ru-RU" sz="3200" b="1" cap="none" spc="0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5695" y="2756378"/>
            <a:ext cx="2420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B00000"/>
                </a:solidFill>
              </a:rPr>
              <a:t>Агафонова Виктория</a:t>
            </a:r>
          </a:p>
          <a:p>
            <a:pPr algn="ctr"/>
            <a:r>
              <a:rPr lang="ru-RU" b="1" dirty="0" smtClean="0">
                <a:solidFill>
                  <a:srgbClr val="B00000"/>
                </a:solidFill>
              </a:rPr>
              <a:t>8 «Г» класс</a:t>
            </a:r>
            <a:endParaRPr lang="ru-RU" b="1" dirty="0">
              <a:solidFill>
                <a:srgbClr val="B00000"/>
              </a:solidFill>
            </a:endParaRPr>
          </a:p>
        </p:txBody>
      </p:sp>
      <p:pic>
        <p:nvPicPr>
          <p:cNvPr id="6" name="Picture 7" descr="Орден Александра Невского. . Учрежден Указом Президиума Верховного Совета СССР от 29 июля 1942 года - страница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736" y="360513"/>
            <a:ext cx="900375" cy="182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1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К дню Победы - Открытки 9 мая день Победы - Открытки поздравления - Анимированные картинки открытки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63236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20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Великолепные фоны - Война , колеус , 9 мая - с размерами 1920 x 1080 px скачать бесплатно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0180"/>
            <a:ext cx="4464496" cy="5875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198039"/>
            <a:ext cx="242451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Плужников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</a:rPr>
              <a:t>Павел 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</a:rPr>
              <a:t>Степанович</a:t>
            </a:r>
            <a:endParaRPr lang="ru-RU" sz="3200" b="1" cap="none" spc="0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076" y="2770376"/>
            <a:ext cx="2544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B00000"/>
                </a:solidFill>
              </a:rPr>
              <a:t>Михайлова Анастасия</a:t>
            </a:r>
          </a:p>
          <a:p>
            <a:pPr algn="ctr"/>
            <a:r>
              <a:rPr lang="ru-RU" b="1" dirty="0" smtClean="0">
                <a:solidFill>
                  <a:srgbClr val="B00000"/>
                </a:solidFill>
              </a:rPr>
              <a:t>8 «Г» класс</a:t>
            </a:r>
            <a:endParaRPr lang="ru-RU" b="1" dirty="0">
              <a:solidFill>
                <a:srgbClr val="B00000"/>
              </a:solidFill>
            </a:endParaRPr>
          </a:p>
        </p:txBody>
      </p:sp>
      <p:pic>
        <p:nvPicPr>
          <p:cNvPr id="4098" name="Picture 2" descr="Медаль &quot;За победу над Германией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8640"/>
            <a:ext cx="2011049" cy="201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47079" y="1616240"/>
            <a:ext cx="1723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B00000"/>
                </a:solidFill>
              </a:rPr>
              <a:t>(1925-1996)</a:t>
            </a:r>
            <a:endParaRPr lang="ru-RU" sz="2400" b="1" dirty="0">
              <a:solidFill>
                <a:srgbClr val="B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13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Мой Мир@Mail.Ru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435221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34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Великолепные фоны - Война , колеус , 9 мая - с размерами 1920 x 1080 px скачать бесплатно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0648"/>
            <a:ext cx="5375356" cy="565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8261" y="131388"/>
            <a:ext cx="240322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Горшков</a:t>
            </a:r>
          </a:p>
          <a:p>
            <a:pPr algn="ctr"/>
            <a:r>
              <a:rPr lang="ru-RU" sz="3200" b="1" dirty="0" err="1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</a:rPr>
              <a:t>Неонил</a:t>
            </a:r>
            <a:r>
              <a:rPr lang="ru-RU" sz="32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</a:rPr>
              <a:t>Васильевич</a:t>
            </a:r>
            <a:endParaRPr lang="ru-RU" sz="3200" b="1" cap="none" spc="0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2770376"/>
            <a:ext cx="2544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B00000"/>
                </a:solidFill>
              </a:rPr>
              <a:t>Михайлова Анастасия</a:t>
            </a:r>
          </a:p>
          <a:p>
            <a:pPr algn="ctr"/>
            <a:r>
              <a:rPr lang="ru-RU" b="1" dirty="0" smtClean="0">
                <a:solidFill>
                  <a:srgbClr val="B00000"/>
                </a:solidFill>
              </a:rPr>
              <a:t>8 «Г» класс</a:t>
            </a:r>
            <a:endParaRPr lang="ru-RU" b="1" dirty="0">
              <a:solidFill>
                <a:srgbClr val="B00000"/>
              </a:solidFill>
            </a:endParaRPr>
          </a:p>
        </p:txBody>
      </p:sp>
      <p:pic>
        <p:nvPicPr>
          <p:cNvPr id="6" name="Picture 6" descr="Великая Отечественная война - За боевые заслуг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253" y="274178"/>
            <a:ext cx="942964" cy="178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МЫ ПОМНИМ!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238" y="274178"/>
            <a:ext cx="1238087" cy="120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7339" y="1700808"/>
            <a:ext cx="1723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B00000"/>
                </a:solidFill>
              </a:rPr>
              <a:t>(1923-1987)</a:t>
            </a:r>
            <a:endParaRPr lang="ru-RU" sz="2400" b="1" dirty="0">
              <a:solidFill>
                <a:srgbClr val="B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08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Открытки 9 мая, день победы - праздники - бесплатные открытки анимации 9 мая, день победы - анимированные GIF открытки 9 мая, де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484274" cy="633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20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OLDI\Desktop\9мая2015\IMG_51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04440"/>
            <a:ext cx="3597986" cy="4797492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http://pbs.twimg.com/media/CEkxhA0WMAEUiGC.jpg:lar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024563"/>
            <a:ext cx="4640924" cy="2623711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 descr="С Днём Победы! . - 2 Мая 2011 - Сайт Костинского сельского дома культуры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861" y="3030256"/>
            <a:ext cx="3448050" cy="197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98077" y="1186377"/>
            <a:ext cx="524400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Так мы отмечали </a:t>
            </a:r>
          </a:p>
          <a:p>
            <a:pPr algn="ctr"/>
            <a:r>
              <a:rPr lang="ru-RU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70 лет Победы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083" y="529531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FFFF00"/>
                </a:solidFill>
              </a:rPr>
              <a:t>День Победы 9 Мая –</a:t>
            </a:r>
          </a:p>
          <a:p>
            <a:r>
              <a:rPr lang="ru-RU" sz="2000" b="1" dirty="0">
                <a:solidFill>
                  <a:srgbClr val="FFFF00"/>
                </a:solidFill>
              </a:rPr>
              <a:t>Праздник мира в стране и весны.</a:t>
            </a:r>
          </a:p>
          <a:p>
            <a:r>
              <a:rPr lang="ru-RU" sz="2000" b="1" dirty="0">
                <a:solidFill>
                  <a:srgbClr val="FFFF00"/>
                </a:solidFill>
              </a:rPr>
              <a:t>В этот день мы солдат вспоминаем,</a:t>
            </a:r>
          </a:p>
          <a:p>
            <a:r>
              <a:rPr lang="ru-RU" sz="2000" b="1" dirty="0">
                <a:solidFill>
                  <a:srgbClr val="FFFF00"/>
                </a:solidFill>
              </a:rPr>
              <a:t>Не вернувшихся в семьи с войны.</a:t>
            </a:r>
          </a:p>
        </p:txBody>
      </p:sp>
    </p:spTree>
    <p:extLst>
      <p:ext uri="{BB962C8B-B14F-4D97-AF65-F5344CB8AC3E}">
        <p14:creationId xmlns:p14="http://schemas.microsoft.com/office/powerpoint/2010/main" val="164202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10270"/>
            <a:ext cx="3600400" cy="3245073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62" y="188640"/>
            <a:ext cx="4388000" cy="2909591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 descr="C:\Users\OLDI\Desktop\Новая папка (2)\IMG_48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82808"/>
            <a:ext cx="4230047" cy="3172535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С Днём Победы! . - 2 Мая 2011 - Сайт Костинского сельского дома культуры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215" y="2273439"/>
            <a:ext cx="2884778" cy="164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03107" y="858605"/>
            <a:ext cx="39600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</a:rPr>
              <a:t>Мир солдаты защищали,</a:t>
            </a:r>
          </a:p>
          <a:p>
            <a:r>
              <a:rPr lang="ru-RU" sz="2400" b="1" dirty="0">
                <a:solidFill>
                  <a:srgbClr val="FFFF00"/>
                </a:solidFill>
              </a:rPr>
              <a:t>Жизнь за нас они отдали.</a:t>
            </a:r>
          </a:p>
          <a:p>
            <a:r>
              <a:rPr lang="ru-RU" sz="2400" b="1" dirty="0">
                <a:solidFill>
                  <a:srgbClr val="FFFF00"/>
                </a:solidFill>
              </a:rPr>
              <a:t>Сохраним в сердцах своих</a:t>
            </a:r>
          </a:p>
          <a:p>
            <a:r>
              <a:rPr lang="ru-RU" sz="2400" b="1" dirty="0">
                <a:solidFill>
                  <a:srgbClr val="FFFF00"/>
                </a:solidFill>
              </a:rPr>
              <a:t>Память светлую о них!</a:t>
            </a:r>
          </a:p>
        </p:txBody>
      </p:sp>
      <p:pic>
        <p:nvPicPr>
          <p:cNvPr id="1029" name="Picture 5" descr="http://i.hizliresim.com/blvRnG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4215">
            <a:off x="2900212" y="1424610"/>
            <a:ext cx="580378" cy="50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91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&quot;Военное попурри&quot; (Попурри) в исполнении TeoZorro. . MuzMix.co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0171">
            <a:off x="274180" y="322731"/>
            <a:ext cx="5254271" cy="394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149080"/>
            <a:ext cx="892899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Бессмертный полк </a:t>
            </a:r>
          </a:p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8 «Г» класса</a:t>
            </a:r>
          </a:p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школы №630 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г. Москвы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7127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9 мая - День Победы!!! . Багратион - спортклуб &quot;Laser Tag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86464" cy="628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24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Великолепные фоны - Война , колеус , 9 мая - с размерами 1920 x 1080 px скачать бесплатно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909" y="18796"/>
            <a:ext cx="2759663" cy="4074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92596" y="4214537"/>
            <a:ext cx="1270710" cy="1690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59140" y="954383"/>
            <a:ext cx="37848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(02.09.1925-15.10.1961)</a:t>
            </a:r>
          </a:p>
          <a:p>
            <a:pPr algn="ctr"/>
            <a:endParaRPr lang="ru-RU" sz="8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Мой прадедушка родился в Тверской обл., </a:t>
            </a:r>
            <a:r>
              <a:rPr lang="ru-RU" b="1" i="1" dirty="0" err="1" smtClean="0">
                <a:solidFill>
                  <a:srgbClr val="C00000"/>
                </a:solidFill>
              </a:rPr>
              <a:t>дер.Владычня</a:t>
            </a:r>
            <a:r>
              <a:rPr lang="ru-RU" b="1" i="1" dirty="0" smtClean="0">
                <a:solidFill>
                  <a:srgbClr val="C00000"/>
                </a:solidFill>
              </a:rPr>
              <a:t> (рядом </a:t>
            </a:r>
            <a:r>
              <a:rPr lang="ru-RU" b="1" i="1" dirty="0" err="1" smtClean="0">
                <a:solidFill>
                  <a:srgbClr val="C00000"/>
                </a:solidFill>
              </a:rPr>
              <a:t>г.Торжок</a:t>
            </a:r>
            <a:r>
              <a:rPr lang="ru-RU" b="1" i="1" dirty="0" smtClean="0">
                <a:solidFill>
                  <a:srgbClr val="C00000"/>
                </a:solidFill>
              </a:rPr>
              <a:t>) и был призван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на фронт в 18 лет (1943г.). Но еще до призыва он с друзьями помогал партизанам, т.к. </a:t>
            </a:r>
            <a:r>
              <a:rPr lang="ru-RU" b="1" i="1" dirty="0">
                <a:solidFill>
                  <a:srgbClr val="C00000"/>
                </a:solidFill>
              </a:rPr>
              <a:t>к</a:t>
            </a:r>
            <a:r>
              <a:rPr lang="ru-RU" b="1" i="1" dirty="0" smtClean="0">
                <a:solidFill>
                  <a:srgbClr val="C00000"/>
                </a:solidFill>
              </a:rPr>
              <a:t> </a:t>
            </a:r>
            <a:r>
              <a:rPr lang="ru-RU" b="1" i="1" dirty="0">
                <a:solidFill>
                  <a:srgbClr val="C00000"/>
                </a:solidFill>
              </a:rPr>
              <a:t>середине октября 1941 г. враг захватил </a:t>
            </a:r>
            <a:endParaRPr lang="ru-RU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38 </a:t>
            </a:r>
            <a:r>
              <a:rPr lang="ru-RU" b="1" i="1" dirty="0">
                <a:solidFill>
                  <a:srgbClr val="C00000"/>
                </a:solidFill>
              </a:rPr>
              <a:t>районов области и </a:t>
            </a:r>
            <a:endParaRPr lang="ru-RU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приближался к </a:t>
            </a:r>
            <a:r>
              <a:rPr lang="ru-RU" b="1" i="1" dirty="0">
                <a:solidFill>
                  <a:srgbClr val="C00000"/>
                </a:solidFill>
              </a:rPr>
              <a:t>Твери</a:t>
            </a:r>
            <a:r>
              <a:rPr lang="ru-RU" b="1" i="1" dirty="0" smtClean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6" name="Picture 6" descr="Великая Отечественная война - За боевые заслуг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98"/>
            <a:ext cx="892833" cy="169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Фалеристика. Медали, ордена, награды, знаки. Покупка, продажа. Обмен, оценка.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95" y="18796"/>
            <a:ext cx="911724" cy="167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&quot;Поклонимся великим тем годам Поклонимся всем павшим и живым. Выполнили: Семенова Алена, ученица 7 класса моу &quot;Сятракасинская со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33" y="44684"/>
            <a:ext cx="872489" cy="165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601438" y="18796"/>
            <a:ext cx="345601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Баскаков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</a:rPr>
              <a:t>Илья Алексеевич</a:t>
            </a:r>
            <a:endParaRPr lang="ru-RU" sz="3200" b="1" cap="none" spc="0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493377"/>
            <a:ext cx="22384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B00000"/>
                </a:solidFill>
              </a:rPr>
              <a:t>Сенькина Виктория </a:t>
            </a:r>
          </a:p>
          <a:p>
            <a:pPr algn="ctr"/>
            <a:r>
              <a:rPr lang="ru-RU" b="1" dirty="0" smtClean="0">
                <a:solidFill>
                  <a:srgbClr val="B00000"/>
                </a:solidFill>
              </a:rPr>
              <a:t>8 «Г»  класс</a:t>
            </a:r>
            <a:endParaRPr lang="ru-RU" b="1" dirty="0">
              <a:solidFill>
                <a:srgbClr val="B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98238" y="4022682"/>
            <a:ext cx="507065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B00000"/>
                </a:solidFill>
              </a:rPr>
              <a:t>Он был  связист, </a:t>
            </a:r>
            <a:r>
              <a:rPr lang="ru-RU" b="1" i="1" dirty="0" smtClean="0">
                <a:solidFill>
                  <a:srgbClr val="B00000"/>
                </a:solidFill>
              </a:rPr>
              <a:t>командир </a:t>
            </a:r>
            <a:r>
              <a:rPr lang="ru-RU" b="1" i="1" dirty="0">
                <a:solidFill>
                  <a:srgbClr val="B00000"/>
                </a:solidFill>
              </a:rPr>
              <a:t>отделения 597 отд. батальона связи, 209 стрелковой </a:t>
            </a:r>
            <a:r>
              <a:rPr lang="ru-RU" b="1" i="1" dirty="0" err="1">
                <a:solidFill>
                  <a:srgbClr val="B00000"/>
                </a:solidFill>
              </a:rPr>
              <a:t>Хинганской</a:t>
            </a:r>
            <a:r>
              <a:rPr lang="ru-RU" b="1" i="1" dirty="0">
                <a:solidFill>
                  <a:srgbClr val="B00000"/>
                </a:solidFill>
              </a:rPr>
              <a:t> дивизии Забайкальского фронта, </a:t>
            </a:r>
            <a:r>
              <a:rPr lang="ru-RU" b="1" i="1" dirty="0" smtClean="0">
                <a:solidFill>
                  <a:srgbClr val="B00000"/>
                </a:solidFill>
              </a:rPr>
              <a:t>старший </a:t>
            </a:r>
            <a:r>
              <a:rPr lang="ru-RU" b="1" i="1" dirty="0">
                <a:solidFill>
                  <a:srgbClr val="B00000"/>
                </a:solidFill>
              </a:rPr>
              <a:t>сержант. </a:t>
            </a:r>
            <a:r>
              <a:rPr lang="ru-RU" b="1" i="1" dirty="0" smtClean="0">
                <a:solidFill>
                  <a:srgbClr val="C00000"/>
                </a:solidFill>
              </a:rPr>
              <a:t>Участник </a:t>
            </a:r>
            <a:r>
              <a:rPr lang="ru-RU" b="1" i="1" dirty="0">
                <a:solidFill>
                  <a:srgbClr val="C00000"/>
                </a:solidFill>
              </a:rPr>
              <a:t>японской войны 1945г. После возвращения, командовал рабочей ротой связистов, а </a:t>
            </a:r>
            <a:r>
              <a:rPr lang="ru-RU" b="1" i="1" dirty="0" smtClean="0">
                <a:solidFill>
                  <a:srgbClr val="C00000"/>
                </a:solidFill>
              </a:rPr>
              <a:t>после, работая в строительном управлении,  </a:t>
            </a:r>
            <a:r>
              <a:rPr lang="ru-RU" b="1" i="1" dirty="0">
                <a:solidFill>
                  <a:srgbClr val="C00000"/>
                </a:solidFill>
              </a:rPr>
              <a:t>отстраивал Москву после войны. </a:t>
            </a:r>
          </a:p>
        </p:txBody>
      </p:sp>
    </p:spTree>
    <p:extLst>
      <p:ext uri="{BB962C8B-B14F-4D97-AF65-F5344CB8AC3E}">
        <p14:creationId xmlns:p14="http://schemas.microsoft.com/office/powerpoint/2010/main" val="49449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&quot;терперь&quot;. Все новости, помеченные &quot;терперь&quot; - МЕТАТЕКА - Новост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0648"/>
            <a:ext cx="4939573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9953">
            <a:off x="436554" y="3552058"/>
            <a:ext cx="4381500" cy="2514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77162"/>
            <a:ext cx="4115569" cy="28427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4" descr="&quot;Династия Совершенства&quot; - с любовью ждет Вас! . - Форум - Питомники - Группы - Ньюфы.ру :: Всё о породе ньюфаундленд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632640"/>
            <a:ext cx="2671564" cy="206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Скачать Звезды 9 мая вектор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64"/>
            <a:ext cx="2160240" cy="225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90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Великолепные фоны - Война , колеус , 9 мая - с размерами 1920 x 1080 px скачать бесплатно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2656"/>
            <a:ext cx="3344149" cy="5257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8527" y="1093686"/>
            <a:ext cx="43924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(1899 </a:t>
            </a:r>
            <a:r>
              <a:rPr lang="ru-RU" sz="2400" b="1" dirty="0">
                <a:solidFill>
                  <a:srgbClr val="C00000"/>
                </a:solidFill>
              </a:rPr>
              <a:t>-</a:t>
            </a:r>
            <a:r>
              <a:rPr lang="ru-RU" sz="2400" b="1" dirty="0" smtClean="0">
                <a:solidFill>
                  <a:srgbClr val="C00000"/>
                </a:solidFill>
              </a:rPr>
              <a:t>1968)</a:t>
            </a:r>
            <a:endParaRPr lang="ru-RU" sz="2400" b="1" dirty="0">
              <a:solidFill>
                <a:srgbClr val="C00000"/>
              </a:solidFill>
            </a:endParaRP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Капитан. </a:t>
            </a:r>
            <a:r>
              <a:rPr lang="ru-RU" sz="2000" b="1" dirty="0" smtClean="0">
                <a:solidFill>
                  <a:srgbClr val="C00000"/>
                </a:solidFill>
              </a:rPr>
              <a:t>Прошел </a:t>
            </a:r>
            <a:r>
              <a:rPr lang="ru-RU" sz="2000" b="1" dirty="0">
                <a:solidFill>
                  <a:srgbClr val="C00000"/>
                </a:solidFill>
              </a:rPr>
              <a:t>всю войну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с </a:t>
            </a:r>
            <a:r>
              <a:rPr lang="ru-RU" sz="2000" b="1" dirty="0">
                <a:solidFill>
                  <a:srgbClr val="C00000"/>
                </a:solidFill>
              </a:rPr>
              <a:t>начала и до конца,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дошел </a:t>
            </a:r>
            <a:r>
              <a:rPr lang="ru-RU" sz="2000" b="1" dirty="0">
                <a:solidFill>
                  <a:srgbClr val="C00000"/>
                </a:solidFill>
              </a:rPr>
              <a:t>до Берлина.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5043" y="0"/>
            <a:ext cx="418941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Пономаренко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</a:rPr>
              <a:t>Тимофей Васильевич</a:t>
            </a:r>
            <a:endParaRPr lang="ru-RU" sz="3200" b="1" cap="none" spc="0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pic>
        <p:nvPicPr>
          <p:cNvPr id="7" name="Picture 7" descr="Орден Александра Невского. . Учрежден Указом Президиума Верховного Совета СССР от 29 июля 1942 года - страница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015" y="190857"/>
            <a:ext cx="1089745" cy="220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8716" y="2768969"/>
            <a:ext cx="1957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B00000"/>
                </a:solidFill>
              </a:rPr>
              <a:t>Кудряшов Павел</a:t>
            </a:r>
          </a:p>
          <a:p>
            <a:pPr algn="ctr"/>
            <a:r>
              <a:rPr lang="ru-RU" b="1" dirty="0" smtClean="0">
                <a:solidFill>
                  <a:srgbClr val="B00000"/>
                </a:solidFill>
              </a:rPr>
              <a:t>8 «Г» класс</a:t>
            </a:r>
            <a:endParaRPr lang="ru-RU" b="1" dirty="0">
              <a:solidFill>
                <a:srgbClr val="B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84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Картинки - Gala3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7776864" cy="650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94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Великолепные фоны - Война , колеус , 9 мая - с размерами 1920 x 1080 px скачать бесплатно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283968" y="116632"/>
            <a:ext cx="4136563" cy="5784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10326" y="332656"/>
            <a:ext cx="279666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Штукатуров</a:t>
            </a:r>
          </a:p>
          <a:p>
            <a:pPr algn="ctr"/>
            <a:r>
              <a:rPr lang="ru-RU" sz="36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</a:rPr>
              <a:t>Иван </a:t>
            </a:r>
          </a:p>
          <a:p>
            <a:pPr algn="ctr"/>
            <a:r>
              <a:rPr lang="ru-RU" sz="36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</a:rPr>
              <a:t>Иванович</a:t>
            </a:r>
            <a:endParaRPr lang="ru-RU" sz="3600" b="1" cap="none" spc="0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2757761"/>
            <a:ext cx="2215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B00000"/>
                </a:solidFill>
              </a:rPr>
              <a:t>Штукатуров Артём</a:t>
            </a:r>
          </a:p>
          <a:p>
            <a:pPr algn="ctr"/>
            <a:r>
              <a:rPr lang="ru-RU" b="1" dirty="0" smtClean="0">
                <a:solidFill>
                  <a:srgbClr val="B00000"/>
                </a:solidFill>
              </a:rPr>
              <a:t>8 «Г» класс</a:t>
            </a:r>
            <a:endParaRPr lang="ru-RU" b="1" dirty="0">
              <a:solidFill>
                <a:srgbClr val="B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7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Расчет противотанкового орудия &quot; Общественно поисковое движение &quot;Война 19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47736"/>
            <a:ext cx="4066803" cy="2912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Фотохроника Великой Отечественной Войн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6146"/>
            <a:ext cx="3836368" cy="2535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Самые результативные советские бронебойщики в ВОВ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961">
            <a:off x="4612883" y="912588"/>
            <a:ext cx="4271484" cy="2016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91 боеприпас времен ВОВ найден в Киеве - Фокус.u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4345">
            <a:off x="372583" y="3674636"/>
            <a:ext cx="3847952" cy="24892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Дневник manaysha01 : Дневники на КП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8776">
            <a:off x="3407976" y="2451727"/>
            <a:ext cx="4000500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51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18">
      <a:dk1>
        <a:srgbClr val="FF0000"/>
      </a:dk1>
      <a:lt1>
        <a:sysClr val="window" lastClr="FFFFFF"/>
      </a:lt1>
      <a:dk2>
        <a:srgbClr val="C00000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FF0000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1717</TotalTime>
  <Words>396</Words>
  <Application>Microsoft Office PowerPoint</Application>
  <PresentationFormat>Экран (4:3)</PresentationFormat>
  <Paragraphs>102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Svetlana V. Senkina</dc:creator>
  <cp:lastModifiedBy>OLDI</cp:lastModifiedBy>
  <cp:revision>45</cp:revision>
  <dcterms:created xsi:type="dcterms:W3CDTF">2015-04-06T14:09:47Z</dcterms:created>
  <dcterms:modified xsi:type="dcterms:W3CDTF">2015-12-25T11:16:55Z</dcterms:modified>
</cp:coreProperties>
</file>