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8" r:id="rId2"/>
    <p:sldId id="267" r:id="rId3"/>
    <p:sldId id="258" r:id="rId4"/>
    <p:sldId id="260" r:id="rId5"/>
    <p:sldId id="280" r:id="rId6"/>
    <p:sldId id="268" r:id="rId7"/>
    <p:sldId id="271" r:id="rId8"/>
    <p:sldId id="269" r:id="rId9"/>
    <p:sldId id="270" r:id="rId10"/>
    <p:sldId id="263" r:id="rId11"/>
    <p:sldId id="273" r:id="rId12"/>
    <p:sldId id="28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27E49-6576-4D6F-A1FD-EFF9191D5616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B7505-573C-4F86-BDD8-8EF0DBD3F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прапрапрадед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Татаров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Павел Тимофеевич 1891 года рождения.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Участник 3-х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войн: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мпериалистическая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война 1914 год,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Гражданская война,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1919 год, Великая Отечественная война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1941-1945. Полный кавалер ордена Славы.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7505-573C-4F86-BDD8-8EF0DBD3FD0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Мой прапрадед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Татаров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Петр Павлович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1916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года рождения. Участник Великой Отечественной войны. Рядовой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Я очень мало знаю о нём. Воевал под Москвой, там же получил  ранение в грудь. Вернулся домой, но работать не мог. Ранение было очень тяжелым. Ему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было трудно дышать, говорил с трудом. Умер дед рано – в 1951 году. Так и не смог оправиться от ранения.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7505-573C-4F86-BDD8-8EF0DBD3FD0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Мой прапрадед 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Персухов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Павел Михайлович 1904 года рождения. Участник Великой Отечественной войны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Воевал в звании сержанта,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был первым номером противотанкового ружья. Дед вспоминал бои под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Белохаткой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форсирование Днепра. В одном из боёв под городом Белая Церковь с немецкими танками он проявил храбрость и был награждён медалью «За отвагу». Орден Красной Звезды он получил за форсирование Днепра. Был ранен в левую руку и после излечения отправлен домой.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7505-573C-4F86-BDD8-8EF0DBD3FD0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Мой прапрадед  Киселёв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Андрей Иванович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1906 года рождения. Участник Великой Отечественной войны. Рядовой.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7505-573C-4F86-BDD8-8EF0DBD3FD0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Мой</a:t>
            </a:r>
            <a:r>
              <a:rPr lang="ru-RU" baseline="0" dirty="0" smtClean="0"/>
              <a:t> прадед </a:t>
            </a:r>
            <a:r>
              <a:rPr lang="ru-RU" baseline="0" dirty="0" err="1" smtClean="0"/>
              <a:t>Писич</a:t>
            </a:r>
            <a:r>
              <a:rPr lang="ru-RU" baseline="0" dirty="0" smtClean="0"/>
              <a:t> Алексей Сергеевич – гвардии старший </a:t>
            </a:r>
            <a:r>
              <a:rPr lang="ru-RU" baseline="0" dirty="0" smtClean="0"/>
              <a:t>сержант, </a:t>
            </a:r>
            <a:r>
              <a:rPr lang="ru-RU" baseline="0" dirty="0" smtClean="0"/>
              <a:t>командир отделения автоматчиков 2СБ 850 СП 277 СД. Награждён </a:t>
            </a:r>
            <a:r>
              <a:rPr lang="ru-RU" baseline="0" dirty="0" smtClean="0"/>
              <a:t>орденом </a:t>
            </a:r>
            <a:r>
              <a:rPr lang="ru-RU" baseline="0" dirty="0" smtClean="0"/>
              <a:t>Отечественной войны </a:t>
            </a:r>
            <a:r>
              <a:rPr lang="en-US" baseline="0" dirty="0" smtClean="0"/>
              <a:t>I </a:t>
            </a:r>
            <a:r>
              <a:rPr lang="ru-RU" baseline="0" dirty="0" smtClean="0"/>
              <a:t>степени (посмертно).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7505-573C-4F86-BDD8-8EF0DBD3FD0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Моя прабабушка Татарова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Персухова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Екатерина Павловна 1926 года рождения. Мл. прапорщик военного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комиссариата. В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годы войны работала на оборонном заводе в г. Новосибирске. Потом очень долго работала в военкомате, дослужилась до звания мл. прапорщика.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Моя прабабушка Татарова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Персухова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Екатерина Павловна 1926 года рождения. Мл. прапорщик военного комиссариата.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7505-573C-4F86-BDD8-8EF0DBD3FD0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Мой прадед  Осинин Михаил Иванович 1928 года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рождения. На фронт дед не попал. В армию его призвали в 1945 году. Служил в Москве в кавалерии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роте почетного караула. Семь парадов прошёл дед. Он рассказывал, что подготовка к параду занимала более шести месяцев. Парады принимал И.В. Сталин.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7505-573C-4F86-BDD8-8EF0DBD3FD0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Мой дед </a:t>
            </a:r>
            <a:r>
              <a:rPr lang="ru-RU" dirty="0" err="1" smtClean="0"/>
              <a:t>Рагулин</a:t>
            </a:r>
            <a:r>
              <a:rPr lang="ru-RU" dirty="0" smtClean="0"/>
              <a:t> Юрий Николаевич</a:t>
            </a:r>
            <a:r>
              <a:rPr lang="ru-RU" baseline="0" dirty="0" smtClean="0"/>
              <a:t> п</a:t>
            </a:r>
            <a:r>
              <a:rPr lang="ru-RU" dirty="0" smtClean="0"/>
              <a:t>роходил</a:t>
            </a:r>
            <a:r>
              <a:rPr lang="ru-RU" baseline="0" dirty="0" smtClean="0"/>
              <a:t> срочную службу в 1983-1985 годах в г. Пяндж в ордена Ленина 48-м </a:t>
            </a:r>
            <a:r>
              <a:rPr lang="ru-RU" baseline="0" dirty="0" err="1" smtClean="0"/>
              <a:t>пянджском</a:t>
            </a:r>
            <a:r>
              <a:rPr lang="ru-RU" baseline="0" dirty="0" smtClean="0"/>
              <a:t> погранотряде.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7505-573C-4F86-BDD8-8EF0DBD3FD0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Мой дядя Осинин Александр Сергеевич 1984 года рождения. Капитан милиции. Награждён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Суворовским крестом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медалью «За отвагу» за антитеррористическую операцию на Северном Кавказе.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7505-573C-4F86-BDD8-8EF0DBD3FD0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edge/>
    <p:sndAc>
      <p:stSnd>
        <p:snd r:embed="rId1" name="explode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edge/>
    <p:sndAc>
      <p:stSnd>
        <p:snd r:embed="rId1" name="explode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edge/>
    <p:sndAc>
      <p:stSnd>
        <p:snd r:embed="rId1" name="explode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edge/>
    <p:sndAc>
      <p:stSnd>
        <p:snd r:embed="rId1" name="explode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edge/>
    <p:sndAc>
      <p:stSnd>
        <p:snd r:embed="rId1" name="explode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edge/>
    <p:sndAc>
      <p:stSnd>
        <p:snd r:embed="rId1" name="explode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edge/>
    <p:sndAc>
      <p:stSnd>
        <p:snd r:embed="rId1" name="explode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edge/>
    <p:sndAc>
      <p:stSnd>
        <p:snd r:embed="rId1" name="explode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edge/>
    <p:sndAc>
      <p:stSnd>
        <p:snd r:embed="rId1" name="explode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edge/>
    <p:sndAc>
      <p:stSnd>
        <p:snd r:embed="rId1" name="explode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edge/>
    <p:sndAc>
      <p:stSnd>
        <p:snd r:embed="rId1" name="explode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4000">
    <p:wedge/>
    <p:sndAc>
      <p:stSnd>
        <p:snd r:embed="rId13" name="explode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1.wav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6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28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.allday.ru/uploads/posts/2010-04/1270671255_9may3.jpg"/>
          <p:cNvPicPr>
            <a:picLocks noChangeAspect="1" noChangeArrowheads="1"/>
          </p:cNvPicPr>
          <p:nvPr/>
        </p:nvPicPr>
        <p:blipFill>
          <a:blip r:embed="rId3"/>
          <a:srcRect b="6779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3" y="1571612"/>
            <a:ext cx="5072098" cy="2862322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</a:t>
            </a:r>
            <a:r>
              <a:rPr lang="ru-RU" sz="6000" b="1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</a:rPr>
              <a:t>МОЯ СЕМЬЯ –</a:t>
            </a:r>
          </a:p>
          <a:p>
            <a:pPr algn="ctr"/>
            <a:r>
              <a:rPr lang="ru-RU" sz="6000" b="1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</a:rPr>
              <a:t>НА СЛУЖБЕ</a:t>
            </a:r>
          </a:p>
          <a:p>
            <a:pPr algn="ctr"/>
            <a:r>
              <a:rPr lang="ru-RU" sz="6000" b="1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</a:rPr>
              <a:t>ОТЕЧЕСТВУ</a:t>
            </a:r>
            <a:endParaRPr lang="ru-RU" sz="6000" b="1" cap="none" spc="50" dirty="0">
              <a:ln w="1905">
                <a:solidFill>
                  <a:srgbClr val="C00000"/>
                </a:solidFill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 spd="slow" advClick="0" advTm="4000">
    <p:wedge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layer.myshared.ru/1021036/data/images/img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USER\Desktop\ПОМНЮ . ГОРЖУСЬ\Осинин Александр Сергеевич, капитан, участвовал в боевых действиях в Чечн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928670"/>
            <a:ext cx="3857652" cy="3924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714876" y="5000636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Осинин </a:t>
            </a:r>
          </a:p>
          <a:p>
            <a:pPr algn="ctr"/>
            <a:r>
              <a:rPr lang="ru-RU" sz="2400" b="1" dirty="0" smtClean="0"/>
              <a:t>Александр Сергеевич</a:t>
            </a:r>
            <a:endParaRPr lang="ru-RU" sz="2400" b="1" dirty="0"/>
          </a:p>
        </p:txBody>
      </p:sp>
      <p:pic>
        <p:nvPicPr>
          <p:cNvPr id="6" name="Рисунок 5" descr="http://www.splav.ru/img/g20120323155941554005t2n1.jpg"/>
          <p:cNvPicPr/>
          <p:nvPr/>
        </p:nvPicPr>
        <p:blipFill>
          <a:blip r:embed="rId6" cstate="print"/>
          <a:srcRect l="14286" r="14286"/>
          <a:stretch>
            <a:fillRect/>
          </a:stretch>
        </p:blipFill>
        <p:spPr bwMode="auto">
          <a:xfrm>
            <a:off x="3571868" y="3571876"/>
            <a:ext cx="71438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mi2.ru/data/fckuploads/image15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3571876"/>
            <a:ext cx="64294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www.mir-faleristiki.ru/components/com_jshopping/files/img_products/full__________________5173e35b08d95.jpg"/>
          <p:cNvPicPr>
            <a:picLocks noChangeAspect="1" noChangeArrowheads="1"/>
          </p:cNvPicPr>
          <p:nvPr/>
        </p:nvPicPr>
        <p:blipFill>
          <a:blip r:embed="rId8" cstate="print"/>
          <a:srcRect l="29606" r="24999"/>
          <a:stretch>
            <a:fillRect/>
          </a:stretch>
        </p:blipFill>
        <p:spPr bwMode="auto">
          <a:xfrm>
            <a:off x="2357422" y="3571876"/>
            <a:ext cx="605329" cy="100009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edge/>
    <p:sndAc>
      <p:stSnd>
        <p:snd r:embed="rId3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player.myshared.ru/995946/data/images/img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908"/>
            <a:ext cx="9144000" cy="68729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43240" y="1997839"/>
            <a:ext cx="4357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1285860"/>
            <a:ext cx="5500726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Пусть пулемёты не строчат,</a:t>
            </a:r>
          </a:p>
          <a:p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пушки грозные молчат,</a:t>
            </a:r>
          </a:p>
          <a:p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Пусть в небе не клубится дым,</a:t>
            </a:r>
          </a:p>
          <a:p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Пусть небо будет </a:t>
            </a:r>
            <a:r>
              <a:rPr lang="ru-RU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голубым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</a:p>
          <a:p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Пусть бомбовозы по нему</a:t>
            </a:r>
          </a:p>
          <a:p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прилетают ни к кому,</a:t>
            </a:r>
          </a:p>
          <a:p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гибнут люди, города…</a:t>
            </a:r>
          </a:p>
          <a:p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Мир нужен на земле всегда!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4000">
    <p:wedge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i.ytimg.com/vi/2YAeEUiEpwo/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407"/>
            <a:ext cx="9144000" cy="686640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00562" y="285728"/>
            <a:ext cx="4286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Автор </a:t>
            </a:r>
            <a:r>
              <a:rPr lang="ru-RU" b="1" dirty="0" err="1" smtClean="0"/>
              <a:t>Чернядьева</a:t>
            </a:r>
            <a:r>
              <a:rPr lang="ru-RU" b="1" dirty="0" smtClean="0"/>
              <a:t> Анна </a:t>
            </a:r>
            <a:r>
              <a:rPr lang="ru-RU" b="1" dirty="0" smtClean="0"/>
              <a:t>Николаевна</a:t>
            </a:r>
            <a:r>
              <a:rPr lang="ru-RU" b="1" dirty="0" smtClean="0"/>
              <a:t>,</a:t>
            </a:r>
          </a:p>
          <a:p>
            <a:pPr algn="ctr"/>
            <a:r>
              <a:rPr lang="ru-RU" b="1" dirty="0" smtClean="0"/>
              <a:t>Учащаяся 6 класса.</a:t>
            </a:r>
            <a:endParaRPr lang="ru-RU" b="1" dirty="0" smtClean="0"/>
          </a:p>
          <a:p>
            <a:pPr algn="ctr"/>
            <a:r>
              <a:rPr lang="ru-RU" b="1" dirty="0" smtClean="0"/>
              <a:t>п</a:t>
            </a:r>
            <a:r>
              <a:rPr lang="ru-RU" b="1" dirty="0" smtClean="0"/>
              <a:t>. Новостройка, </a:t>
            </a:r>
            <a:r>
              <a:rPr lang="ru-RU" b="1" dirty="0" err="1" smtClean="0"/>
              <a:t>Прокопьевский</a:t>
            </a:r>
            <a:r>
              <a:rPr lang="ru-RU" b="1" dirty="0" smtClean="0"/>
              <a:t> район, Кемеровская область.</a:t>
            </a:r>
            <a:endParaRPr lang="ru-RU" b="1" dirty="0" smtClean="0"/>
          </a:p>
          <a:p>
            <a:pPr algn="ctr"/>
            <a:r>
              <a:rPr lang="ru-RU" b="1" dirty="0" smtClean="0"/>
              <a:t>Тел. </a:t>
            </a:r>
            <a:r>
              <a:rPr lang="ru-RU" b="1" dirty="0" smtClean="0"/>
              <a:t>64-96-36</a:t>
            </a:r>
            <a:endParaRPr lang="ru-RU" b="1" dirty="0"/>
          </a:p>
        </p:txBody>
      </p:sp>
    </p:spTree>
  </p:cSld>
  <p:clrMapOvr>
    <a:masterClrMapping/>
  </p:clrMapOvr>
  <p:transition spd="slow" advClick="0" advTm="4000">
    <p:wedge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tapisarevskaya.rusedu.net/gallery/1415/den_pobedy_str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0326" y="0"/>
            <a:ext cx="9214326" cy="69377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4000504"/>
            <a:ext cx="4214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pPr algn="ctr"/>
            <a:r>
              <a:rPr lang="ru-RU" sz="2400" b="1" dirty="0" smtClean="0"/>
              <a:t>  </a:t>
            </a:r>
            <a:r>
              <a:rPr lang="ru-RU" sz="2400" b="1" dirty="0" err="1" smtClean="0"/>
              <a:t>Татаров</a:t>
            </a:r>
            <a:r>
              <a:rPr lang="ru-RU" sz="2400" b="1" dirty="0" smtClean="0"/>
              <a:t> </a:t>
            </a:r>
          </a:p>
          <a:p>
            <a:pPr algn="ctr"/>
            <a:r>
              <a:rPr lang="ru-RU" sz="2400" b="1" dirty="0" smtClean="0"/>
              <a:t>Павел Тимофеевич</a:t>
            </a:r>
          </a:p>
        </p:txBody>
      </p:sp>
      <p:pic>
        <p:nvPicPr>
          <p:cNvPr id="5" name="Рисунок 4" descr="http://im3-tub-ru.yandex.net/i?id=379997022-25-72&amp;n=2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143248"/>
            <a:ext cx="50006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3-tub-ru.yandex.net/i?id=268360053-55-72&amp;n=21"/>
          <p:cNvPicPr/>
          <p:nvPr/>
        </p:nvPicPr>
        <p:blipFill>
          <a:blip r:embed="rId6"/>
          <a:srcRect t="5556"/>
          <a:stretch>
            <a:fillRect/>
          </a:stretch>
        </p:blipFill>
        <p:spPr bwMode="auto">
          <a:xfrm>
            <a:off x="6715140" y="3143248"/>
            <a:ext cx="128588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6-tub-ru.yandex.net/i?id=79009035-39-72&amp;n=2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3143248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4-tub-ru.yandex.net/i?id=18017289-70-72&amp;n=21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01024" y="3143248"/>
            <a:ext cx="42862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Администратор\Desktop\Новая папка (2)\Татаров Павел Тимофеевич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1000108"/>
            <a:ext cx="4929222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4000">
    <p:wedge/>
    <p:sndAc>
      <p:stSnd>
        <p:snd r:embed="rId3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apisarevskaya.rusedu.net/gallery/1415/den_pobedy_str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79740"/>
            <a:ext cx="9214326" cy="6937740"/>
          </a:xfrm>
          <a:prstGeom prst="rect">
            <a:avLst/>
          </a:prstGeom>
          <a:noFill/>
        </p:spPr>
      </p:pic>
      <p:pic>
        <p:nvPicPr>
          <p:cNvPr id="4" name="Picture 2" descr="C:\Users\USER\Desktop\ПОМНЮ . ГОРЖУСЬ\Татаров Петр Павлович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571480"/>
            <a:ext cx="3357586" cy="4836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42910" y="5500702"/>
            <a:ext cx="3429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Татаров</a:t>
            </a:r>
            <a:r>
              <a:rPr lang="ru-RU" sz="2400" b="1" dirty="0" smtClean="0"/>
              <a:t> </a:t>
            </a:r>
          </a:p>
          <a:p>
            <a:pPr algn="ctr"/>
            <a:r>
              <a:rPr lang="ru-RU" sz="2400" b="1" dirty="0" smtClean="0"/>
              <a:t>Петр Павлович </a:t>
            </a:r>
            <a:endParaRPr lang="ru-RU" sz="2400" b="1" dirty="0"/>
          </a:p>
        </p:txBody>
      </p:sp>
      <p:pic>
        <p:nvPicPr>
          <p:cNvPr id="6" name="Рисунок 5" descr="http://im6-tub-ru.yandex.net/i?id=79009035-39-72&amp;n=2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4429132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32.fastpic.ru/big/2012/0111/60/2c9e22eb01ab1d99fbaaa36bad1f066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4429132"/>
            <a:ext cx="50006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4-tub-ru.yandex.net/i?id=108434471-12-72&amp;n=16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4429132"/>
            <a:ext cx="50006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wedge/>
    <p:sndAc>
      <p:stSnd>
        <p:snd r:embed="rId3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apisarevskaya.rusedu.net/gallery/1415/den_pobedy_str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0326" y="0"/>
            <a:ext cx="9214326" cy="6937740"/>
          </a:xfrm>
          <a:prstGeom prst="rect">
            <a:avLst/>
          </a:prstGeom>
          <a:noFill/>
        </p:spPr>
      </p:pic>
      <p:pic>
        <p:nvPicPr>
          <p:cNvPr id="6145" name="Picture 1" descr="C:\Users\USER\Desktop\ПОМНЮ . ГОРЖУСЬ\Персухов Павел Михайлович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714355"/>
            <a:ext cx="3571900" cy="4519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00034" y="5072074"/>
            <a:ext cx="371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err="1" smtClean="0"/>
              <a:t>Персухов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 Павел  Михайлович</a:t>
            </a: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7" name="Рисунок 6" descr="http://im7-tub-ru.yandex.net/i?id=407471423-12-72&amp;n=2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4000504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32.fastpic.ru/big/2012/0111/60/2c9e22eb01ab1d99fbaaa36bad1f066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4000504"/>
            <a:ext cx="57150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7-tub-ru.yandex.net/i?id=45263689-16-72&amp;n=21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8" y="4000504"/>
            <a:ext cx="50006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7-tub-ru.yandex.net/i?id=56129263-04-72&amp;n=21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5074" y="4000504"/>
            <a:ext cx="51123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wedge/>
    <p:sndAc>
      <p:stSnd>
        <p:snd r:embed="rId3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apisarevskaya.rusedu.net/gallery/1415/den_pobedy_str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79740"/>
            <a:ext cx="9214326" cy="6937740"/>
          </a:xfrm>
          <a:prstGeom prst="rect">
            <a:avLst/>
          </a:prstGeom>
          <a:noFill/>
        </p:spPr>
      </p:pic>
      <p:pic>
        <p:nvPicPr>
          <p:cNvPr id="36866" name="Picture 2" descr="C:\Users\USER\Desktop\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571480"/>
            <a:ext cx="2984125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28662" y="5000636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Киселёв </a:t>
            </a:r>
          </a:p>
          <a:p>
            <a:pPr algn="ctr"/>
            <a:r>
              <a:rPr lang="ru-RU" sz="2400" b="1" dirty="0" smtClean="0"/>
              <a:t>Андрей Иванович</a:t>
            </a:r>
            <a:endParaRPr lang="ru-RU" sz="2400" b="1" dirty="0"/>
          </a:p>
        </p:txBody>
      </p:sp>
      <p:pic>
        <p:nvPicPr>
          <p:cNvPr id="5" name="Рисунок 4" descr="http://im6-tub-ru.yandex.net/i?id=79009035-39-72&amp;n=2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3929066"/>
            <a:ext cx="92869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wedge/>
    <p:sndAc>
      <p:stSnd>
        <p:snd r:embed="rId3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apisarevskaya.rusedu.net/gallery/1415/den_pobedy_str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0326" y="0"/>
            <a:ext cx="9214326" cy="6937740"/>
          </a:xfrm>
          <a:prstGeom prst="rect">
            <a:avLst/>
          </a:prstGeom>
          <a:noFill/>
        </p:spPr>
      </p:pic>
      <p:pic>
        <p:nvPicPr>
          <p:cNvPr id="3" name="Picture 2" descr="C:\Users\USER\Desktop\моя родословная\Писич Алексей Сергеевич.jpg"/>
          <p:cNvPicPr>
            <a:picLocks noChangeAspect="1" noChangeArrowheads="1"/>
          </p:cNvPicPr>
          <p:nvPr/>
        </p:nvPicPr>
        <p:blipFill>
          <a:blip r:embed="rId5"/>
          <a:srcRect l="21845" t="7813" r="12621" b="34375"/>
          <a:stretch>
            <a:fillRect/>
          </a:stretch>
        </p:blipFill>
        <p:spPr bwMode="auto">
          <a:xfrm>
            <a:off x="714348" y="428604"/>
            <a:ext cx="3336347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000100" y="5072074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Писич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Алексей Сергеевич</a:t>
            </a:r>
            <a:endParaRPr lang="ru-RU" sz="2400" b="1" dirty="0"/>
          </a:p>
        </p:txBody>
      </p:sp>
      <p:pic>
        <p:nvPicPr>
          <p:cNvPr id="7" name="Рисунок 6" descr="http://im6-tub-ru.yandex.net/i?id=79009035-39-72&amp;n=2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3786190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wedge/>
    <p:sndAc>
      <p:stSnd>
        <p:snd r:embed="rId3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layer.myshared.ru/1021036/data/images/img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USER\Desktop\ПОМНЮ . ГОРЖУСЬ\Татарова (Персухова) Екатерина Павловн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571480"/>
            <a:ext cx="2978153" cy="3989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5" name="Picture 1" descr="C:\Users\USER\Desktop\001 - копи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857232"/>
            <a:ext cx="2925763" cy="1974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572000" y="4786322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Татарова (</a:t>
            </a:r>
            <a:r>
              <a:rPr lang="ru-RU" sz="2400" b="1" dirty="0" err="1" smtClean="0"/>
              <a:t>Персухова</a:t>
            </a:r>
            <a:r>
              <a:rPr lang="ru-RU" sz="2400" b="1" dirty="0" smtClean="0"/>
              <a:t>) </a:t>
            </a:r>
          </a:p>
          <a:p>
            <a:pPr algn="ctr"/>
            <a:r>
              <a:rPr lang="ru-RU" sz="2400" b="1" dirty="0" smtClean="0"/>
              <a:t>Екатерина Павловна</a:t>
            </a:r>
            <a:endParaRPr lang="ru-RU" sz="2400" b="1" dirty="0"/>
          </a:p>
        </p:txBody>
      </p:sp>
      <p:pic>
        <p:nvPicPr>
          <p:cNvPr id="6" name="Рисунок 5" descr="http://im7-tub-ru.yandex.net/i?id=267966612-27-72&amp;n=21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3006299"/>
            <a:ext cx="445390" cy="77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496" y="3000373"/>
            <a:ext cx="3731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0-tub-ru.yandex.net/i?id=69813203-47-72&amp;n=21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0430" y="3000372"/>
            <a:ext cx="49295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3240" y="3000372"/>
            <a:ext cx="40430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7-tub-ru.yandex.net/i?id=431191556-33-72&amp;n=21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00298" y="3000372"/>
            <a:ext cx="65881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wedge/>
    <p:sndAc>
      <p:stSnd>
        <p:snd r:embed="rId3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1021036/data/images/img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USER\Desktop\ПОМНЮ . ГОРЖУСЬ\Осинин Михаил Иванович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571480"/>
            <a:ext cx="2000264" cy="3437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3" name="Picture 1" descr="C:\Users\USER\Desktop\001 - копия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571480"/>
            <a:ext cx="2933822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14942" y="4929198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Осинин </a:t>
            </a:r>
          </a:p>
          <a:p>
            <a:pPr algn="ctr"/>
            <a:r>
              <a:rPr lang="ru-RU" sz="2400" b="1" dirty="0" smtClean="0"/>
              <a:t>Михаил Иванович</a:t>
            </a:r>
            <a:endParaRPr lang="ru-RU" sz="2400" b="1" dirty="0"/>
          </a:p>
        </p:txBody>
      </p:sp>
    </p:spTree>
  </p:cSld>
  <p:clrMapOvr>
    <a:masterClrMapping/>
  </p:clrMapOvr>
  <p:transition spd="slow" advClick="0" advTm="4000">
    <p:wedge/>
    <p:sndAc>
      <p:stSnd>
        <p:snd r:embed="rId3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1021036/data/images/img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USER\Desktop\ПОМНЮ . ГОРЖУСЬ\Рагулин Юрий Николаевич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20776" y="571480"/>
            <a:ext cx="2608810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143504" y="4857760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Рагулин</a:t>
            </a:r>
            <a:r>
              <a:rPr lang="ru-RU" sz="2400" b="1" dirty="0" smtClean="0"/>
              <a:t> </a:t>
            </a:r>
          </a:p>
          <a:p>
            <a:pPr algn="ctr"/>
            <a:r>
              <a:rPr lang="ru-RU" sz="2400" b="1" dirty="0" smtClean="0"/>
              <a:t>Юрий Николаевич</a:t>
            </a:r>
            <a:endParaRPr lang="ru-RU" sz="2400" b="1" dirty="0"/>
          </a:p>
        </p:txBody>
      </p:sp>
      <p:pic>
        <p:nvPicPr>
          <p:cNvPr id="5" name="Рисунок 4" descr="http://i32.fastpic.ru/big/2012/0111/60/2c9e22eb01ab1d99fbaaa36bad1f066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786190"/>
            <a:ext cx="42862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fs00.infourok.ru/images/doc/316/315672/img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642918"/>
            <a:ext cx="3149560" cy="236217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edge/>
    <p:sndAc>
      <p:stSnd>
        <p:snd r:embed="rId3" name="explode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490</Words>
  <PresentationFormat>Экран (4:3)</PresentationFormat>
  <Paragraphs>60</Paragraphs>
  <Slides>12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56</cp:revision>
  <dcterms:created xsi:type="dcterms:W3CDTF">2015-12-21T00:00:28Z</dcterms:created>
  <dcterms:modified xsi:type="dcterms:W3CDTF">2015-12-30T08:12:00Z</dcterms:modified>
</cp:coreProperties>
</file>