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28" autoAdjust="0"/>
  </p:normalViewPr>
  <p:slideViewPr>
    <p:cSldViewPr>
      <p:cViewPr>
        <p:scale>
          <a:sx n="100" d="100"/>
          <a:sy n="100" d="100"/>
        </p:scale>
        <p:origin x="-2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C5EB1-3B6E-44F1-B086-2703DB233E53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A7F9-20C8-4A5C-AD8A-FE46F8CEA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4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C03743-0911-496A-BAAA-FADB6A8258E2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35998F-64B0-4CA3-8898-78508353F39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1440160"/>
          </a:xfrm>
        </p:spPr>
        <p:txBody>
          <a:bodyPr/>
          <a:lstStyle/>
          <a:p>
            <a:r>
              <a:rPr lang="ru-RU" sz="4000" b="1" dirty="0" smtClean="0">
                <a:latin typeface="Segoe Print" panose="02000600000000000000" pitchFamily="2" charset="0"/>
              </a:rPr>
              <a:t>История моей семьи </a:t>
            </a:r>
            <a:r>
              <a:rPr lang="ru-RU" sz="4000" b="1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ru-RU" sz="4000" b="1" dirty="0" smtClean="0">
                <a:latin typeface="Segoe Print" panose="02000600000000000000" pitchFamily="2" charset="0"/>
              </a:rPr>
              <a:t>в</a:t>
            </a:r>
            <a:r>
              <a:rPr lang="ru-RU" sz="4000" b="1" dirty="0">
                <a:latin typeface="Segoe Print" panose="02000600000000000000" pitchFamily="2" charset="0"/>
              </a:rPr>
              <a:t> </a:t>
            </a:r>
            <a:r>
              <a:rPr lang="ru-RU" sz="4000" b="1" dirty="0" smtClean="0">
                <a:latin typeface="Segoe Print" panose="02000600000000000000" pitchFamily="2" charset="0"/>
              </a:rPr>
              <a:t>истории </a:t>
            </a:r>
            <a:r>
              <a:rPr lang="ru-RU" sz="4000" b="1" dirty="0" smtClean="0">
                <a:latin typeface="Segoe Print" panose="02000600000000000000" pitchFamily="2" charset="0"/>
              </a:rPr>
              <a:t>моей </a:t>
            </a:r>
            <a:r>
              <a:rPr lang="ru-RU" sz="4000" b="1" dirty="0" smtClean="0">
                <a:latin typeface="Segoe Print" panose="02000600000000000000" pitchFamily="2" charset="0"/>
              </a:rPr>
              <a:t>страны.</a:t>
            </a:r>
            <a:endParaRPr lang="ru-RU" sz="4000" b="1" dirty="0"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05064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>
                <a:latin typeface="Segoe Print" panose="02000600000000000000" pitchFamily="2" charset="0"/>
              </a:rPr>
              <a:t>Проект Кириенко Александры Андреевны  6 класса «К».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78581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Print" panose="02000600000000000000" pitchFamily="2" charset="0"/>
              </a:rPr>
              <a:t>Выражаю благодарность за помощь моей маме Кириенко Надежде Александровне и моему дедушке Леонову Александру Викторовичу.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2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268976" cy="280600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394965"/>
            <a:ext cx="2992360" cy="5688632"/>
          </a:xfrm>
        </p:spPr>
        <p:txBody>
          <a:bodyPr>
            <a:noAutofit/>
          </a:bodyPr>
          <a:lstStyle/>
          <a:p>
            <a:r>
              <a:rPr lang="ru-RU" sz="1200" dirty="0"/>
              <a:t>Родительская семья жила очень скромно, и после школы Таня Ельцова сразу пошла работать чертежницей на завод, потом грянула война, и она всю её проработала на оборонном заводе, впоследствии награждена медалью “За доблестный Труд в Великую Отечественную Войну”. Вскоре после встречи с лейтенантом Виктором Леоновым они поженились,  и Татьяна Ивановна последовала за мужем повсюду - офицерская семья Леоновых за долгие годы сменила 27 мест службы: на территории Прибалтики, в Киеве, в Германии (территория бывшей ГДР), в Белоруссии. За годы странствий у них родились  двое сыновей – в 1948г. старший Сергей, в 1954г. младший Александр – это и был мой будущий дедушка. Сколько школ сменили братья Леоновы в разных городах </a:t>
            </a:r>
            <a:r>
              <a:rPr lang="ru-RU" sz="1200" dirty="0" smtClean="0"/>
              <a:t>в СССР и ГДР, </a:t>
            </a:r>
            <a:r>
              <a:rPr lang="ru-RU" sz="1200" dirty="0"/>
              <a:t>и не сосчитать! Наконец, в середине 60х годов, Виктор Дмитриевич закончил службу, и семья вернулась в Москву, на родную Якиманку.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3" y="3356992"/>
            <a:ext cx="4340984" cy="2705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6156012"/>
            <a:ext cx="410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Book Antiqua" panose="02040602050305030304" pitchFamily="18" charset="0"/>
              </a:rPr>
              <a:t>Леоновы Сережа и Саша </a:t>
            </a:r>
            <a:r>
              <a:rPr lang="ru-RU" sz="1400" i="1" dirty="0" smtClean="0">
                <a:latin typeface="Book Antiqua" panose="02040602050305030304" pitchFamily="18" charset="0"/>
              </a:rPr>
              <a:t>(мой </a:t>
            </a:r>
            <a:r>
              <a:rPr lang="ru-RU" sz="1400" i="1" dirty="0" smtClean="0">
                <a:latin typeface="Book Antiqua" panose="02040602050305030304" pitchFamily="18" charset="0"/>
              </a:rPr>
              <a:t>дедушка в детстве).</a:t>
            </a:r>
            <a:endParaRPr lang="ru-RU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3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4402832" cy="576064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Это совпало по времени со стремительными изменениями облика Москвы и родного Замоскворечья. В </a:t>
            </a:r>
            <a:r>
              <a:rPr lang="ru-RU" sz="5600" dirty="0" smtClean="0"/>
              <a:t>60-е </a:t>
            </a:r>
            <a:r>
              <a:rPr lang="ru-RU" sz="5600" dirty="0"/>
              <a:t>годы и деревянные, и каменные дома  </a:t>
            </a:r>
            <a:r>
              <a:rPr lang="ru-RU" sz="5600" dirty="0" err="1"/>
              <a:t>Бабьегородских</a:t>
            </a:r>
            <a:r>
              <a:rPr lang="ru-RU" sz="5600" dirty="0"/>
              <a:t> переулков массово сносили, саму Якиманку расширили в 2 раза, убрав ряд исторических домов. Храма, давшего название всему району – церкви </a:t>
            </a:r>
            <a:r>
              <a:rPr lang="ru-RU" sz="5600" dirty="0" err="1"/>
              <a:t>Иоакима</a:t>
            </a:r>
            <a:r>
              <a:rPr lang="ru-RU" sz="5600" dirty="0"/>
              <a:t> и Анны к тому времени давно уже не было, он </a:t>
            </a:r>
            <a:r>
              <a:rPr lang="ru-RU" sz="5600" dirty="0" smtClean="0"/>
              <a:t>был уничтожен </a:t>
            </a:r>
            <a:r>
              <a:rPr lang="ru-RU" sz="5600" dirty="0"/>
              <a:t>в 30-е годы. Семья Леоновых получила квартиру и переехала в типичную панельную </a:t>
            </a:r>
            <a:r>
              <a:rPr lang="ru-RU" sz="5600" dirty="0" err="1"/>
              <a:t>девятиэтажку</a:t>
            </a:r>
            <a:r>
              <a:rPr lang="ru-RU" sz="5600" dirty="0"/>
              <a:t> времен хрущевского домостроения, к счастью, построенную почти на прежнем месте, вдоль Большой Якиманки. Уцелевший храм Марона Пустынника оказался у нее прямо во дворе – с </a:t>
            </a:r>
            <a:r>
              <a:rPr lang="ru-RU" sz="5600" dirty="0" smtClean="0"/>
              <a:t>1930 года </a:t>
            </a:r>
            <a:r>
              <a:rPr lang="ru-RU" sz="5600" dirty="0"/>
              <a:t>он был полностью разорен, внутри помещалась автомастерская и гараж.</a:t>
            </a:r>
          </a:p>
          <a:p>
            <a:r>
              <a:rPr lang="ru-RU" sz="5600" dirty="0"/>
              <a:t>Прабабушка и прадедушка прожили на Якиманке до конца своих дней. Виктор Дмитриевич до последнего дня любил гулять знакомыми с детства переулками, фотографировать их. Татьяна Ивановна прожила 83 года, она умерла в 2006г., она дожила до тех дней, когда храм Марона Пустынника, в котором венчались её родители, в начале 90х годов был полностью восстановлен и стал действующим, </a:t>
            </a:r>
            <a:r>
              <a:rPr lang="ru-RU" sz="5600" dirty="0" smtClean="0"/>
              <a:t>была его </a:t>
            </a:r>
            <a:r>
              <a:rPr lang="ru-RU" sz="5600" dirty="0"/>
              <a:t>прихожанкой. В 2001 г. Храм стал победителем в московском конкурсе лучших результатов реставрации и реконструкции памятников </a:t>
            </a:r>
            <a:r>
              <a:rPr lang="ru-RU" sz="5600" dirty="0" smtClean="0"/>
              <a:t>архитектуры.</a:t>
            </a:r>
            <a:endParaRPr lang="ru-RU" sz="56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373273" cy="2398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1" y="2924944"/>
            <a:ext cx="3317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Book Antiqua" panose="02040602050305030304" pitchFamily="18" charset="0"/>
              </a:rPr>
              <a:t>Эта фотография взята из Интернета – </a:t>
            </a:r>
          </a:p>
          <a:p>
            <a:r>
              <a:rPr lang="ru-RU" sz="1000" i="1" dirty="0" smtClean="0">
                <a:latin typeface="Book Antiqua" panose="02040602050305030304" pitchFamily="18" charset="0"/>
              </a:rPr>
              <a:t>на </a:t>
            </a:r>
            <a:r>
              <a:rPr lang="ru-RU" sz="1000" i="1" dirty="0">
                <a:latin typeface="Book Antiqua" panose="02040602050305030304" pitchFamily="18" charset="0"/>
              </a:rPr>
              <a:t>ней изображен Храм Марона в 70е годы, </a:t>
            </a:r>
          </a:p>
          <a:p>
            <a:r>
              <a:rPr lang="ru-RU" sz="1000" i="1" dirty="0">
                <a:latin typeface="Book Antiqua" panose="02040602050305030304" pitchFamily="18" charset="0"/>
              </a:rPr>
              <a:t>современное здание слева </a:t>
            </a:r>
            <a:r>
              <a:rPr lang="ru-RU" sz="1000" i="1" dirty="0" smtClean="0">
                <a:latin typeface="Book Antiqua" panose="02040602050305030304" pitchFamily="18" charset="0"/>
              </a:rPr>
              <a:t>– дом по ул. Якиманка,32, </a:t>
            </a:r>
          </a:p>
          <a:p>
            <a:r>
              <a:rPr lang="ru-RU" sz="1000" i="1" dirty="0" smtClean="0">
                <a:latin typeface="Book Antiqua" panose="02040602050305030304" pitchFamily="18" charset="0"/>
              </a:rPr>
              <a:t> </a:t>
            </a:r>
            <a:r>
              <a:rPr lang="ru-RU" sz="1000" i="1" dirty="0">
                <a:latin typeface="Book Antiqua" panose="02040602050305030304" pitchFamily="18" charset="0"/>
              </a:rPr>
              <a:t>в котором получила квартиру наша семья</a:t>
            </a:r>
            <a:r>
              <a:rPr lang="ru-RU" sz="1000" i="1" dirty="0" smtClean="0">
                <a:latin typeface="Book Antiqua" panose="02040602050305030304" pitchFamily="18" charset="0"/>
              </a:rPr>
              <a:t>. </a:t>
            </a:r>
          </a:p>
          <a:p>
            <a:r>
              <a:rPr lang="ru-RU" sz="1000" i="1" dirty="0" smtClean="0">
                <a:latin typeface="Book Antiqua" panose="02040602050305030304" pitchFamily="18" charset="0"/>
              </a:rPr>
              <a:t>Мама с детства запомнила двор именно таким.</a:t>
            </a:r>
            <a:endParaRPr lang="ru-RU" sz="1000" i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78" y="3786718"/>
            <a:ext cx="3400052" cy="2157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4978" y="6237312"/>
            <a:ext cx="36214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Book Antiqua" panose="02040602050305030304" pitchFamily="18" charset="0"/>
              </a:rPr>
              <a:t>Современный вид</a:t>
            </a:r>
            <a:r>
              <a:rPr lang="en-US" sz="1100" i="1" dirty="0" smtClean="0">
                <a:latin typeface="Book Antiqua" panose="02040602050305030304" pitchFamily="18" charset="0"/>
              </a:rPr>
              <a:t> </a:t>
            </a:r>
            <a:r>
              <a:rPr lang="ru-RU" sz="1100" i="1" dirty="0" smtClean="0">
                <a:latin typeface="Book Antiqua" panose="02040602050305030304" pitchFamily="18" charset="0"/>
              </a:rPr>
              <a:t> двора.</a:t>
            </a:r>
            <a:endParaRPr lang="en-US" sz="1200" i="1" dirty="0" smtClean="0">
              <a:latin typeface="Book Antiqua" panose="02040602050305030304" pitchFamily="18" charset="0"/>
            </a:endParaRPr>
          </a:p>
          <a:p>
            <a:r>
              <a:rPr lang="ru-RU" sz="1200" i="1" dirty="0" smtClean="0">
                <a:latin typeface="Book Antiqua" panose="02040602050305030304" pitchFamily="18" charset="0"/>
              </a:rPr>
              <a:t> </a:t>
            </a:r>
            <a:r>
              <a:rPr lang="ru-RU" sz="1100" i="1" dirty="0" smtClean="0">
                <a:latin typeface="Book Antiqua" panose="02040602050305030304" pitchFamily="18" charset="0"/>
              </a:rPr>
              <a:t>Фотография с сайта</a:t>
            </a:r>
            <a:r>
              <a:rPr lang="en-US" sz="1100" i="1" dirty="0">
                <a:latin typeface="Book Antiqua" panose="02040602050305030304" pitchFamily="18" charset="0"/>
              </a:rPr>
              <a:t>:http://sobory.ru/photo/122171</a:t>
            </a:r>
            <a:endParaRPr lang="ru-RU" sz="11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99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7" y="836712"/>
            <a:ext cx="2197050" cy="3260884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332656"/>
            <a:ext cx="3456384" cy="6192688"/>
          </a:xfrm>
        </p:spPr>
        <p:txBody>
          <a:bodyPr>
            <a:noAutofit/>
          </a:bodyPr>
          <a:lstStyle/>
          <a:p>
            <a:r>
              <a:rPr lang="ru-RU" sz="1400" dirty="0"/>
              <a:t>Мой дедушка, Александр Леонов, в начале 70х годов успешно заканчивал физико-математическую школу. Под влиянием отца и старшего брата он с детства увлекался радиоэлектроникой, да и вообще в 1960-70е годы “технари” были в почёте, профессия инженера или ученого-физика считалась престижной. Но, как часто бывает  у подростков, идея поступать куда-нибудь “заодно с другом” меняет всю дальнейшую жизнь. И Саша за компанию с одноклассником </a:t>
            </a:r>
            <a:r>
              <a:rPr lang="ru-RU" sz="1400" dirty="0" smtClean="0"/>
              <a:t> (они вдвоем на фото слева) решает </a:t>
            </a:r>
            <a:r>
              <a:rPr lang="ru-RU" sz="1400" dirty="0"/>
              <a:t>стать моряком, заодно и продолжить отцовские воинские традиции… В 1971г. он уехал в Ленинград, поступил в Высшее Военно-Морское училище радиоэлектроники им. А.С. Попова – учился на военного инженера радиоэлектроники подводных лодок. По окончании сам попросил распределить его на Северный флот.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2232248" cy="3279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874080"/>
            <a:ext cx="3888432" cy="2779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36" y="588286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Курсант Леонов А.В. с матерью Ленинграде  1972г.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1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908720"/>
            <a:ext cx="232184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 дальше история повторяется по кругу, уже в следующем поколении Леоновых – во время отпуска Александр Викторович встречает мою будущую бабушку, </a:t>
            </a:r>
            <a:r>
              <a:rPr lang="ru-RU" dirty="0" err="1"/>
              <a:t>Прасолову</a:t>
            </a:r>
            <a:r>
              <a:rPr lang="ru-RU" dirty="0"/>
              <a:t> Веру Романовну, и она, став женой лейтенанта, следует  за ним в гарнизон на Кольский полуостров, потом  в Северодвинск, в Ленинград, повсюду, куда заведет офицерская судьба. У них родились дети: в 1977г. моя мама Надежда, в 1980г.,в год Московской Олимпиады - её брат Дмитрий. Пока бабушка ждала на берегу, Александр Викторович служил на атомной подводной лодке, участвовал в 6 боевых дежурствах, работы хватало – международная обстановка была напряженная,  так называемая Холодная война была в самом разгаре…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1800200" cy="25999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12" y="404664"/>
            <a:ext cx="2119850" cy="2855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0787" y="33587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Леонов А.В. Во время боевого дежурства на атомной подводной лодке.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674780" cy="240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6032301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err="1" smtClean="0">
                <a:latin typeface="Book Antiqua" panose="02040602050305030304" pitchFamily="18" charset="0"/>
              </a:rPr>
              <a:t>Алексанр</a:t>
            </a:r>
            <a:r>
              <a:rPr lang="ru-RU" sz="1200" i="1" dirty="0" smtClean="0">
                <a:latin typeface="Book Antiqua" panose="02040602050305030304" pitchFamily="18" charset="0"/>
              </a:rPr>
              <a:t> и Вера Леоновы</a:t>
            </a:r>
            <a:endParaRPr lang="ru-RU" sz="1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7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 В 1984г. дедушка закончил Высшую Военную Академию в Ленинграде и получил назначение в Генштаб – так семья вернулась в Москву, снова на Якиманку. Но к тому времени семья Леоновых уже так разрослась, что настало время двигаться дальше. Центральные районы Москвы продолжали реконструировать, москвичей расселять на окраины, Москва стремительно росла, прирастая окружающими деревнями, и на юг, в Чертаново, и на Северо-Восток, в Медведково, куда  дедушкина семья и переехала в новенький, только что построенный микрорайон. Так началась новая страница в жизни нашей семьи, связанная с этими местами. Здесь, на Северо-Востоке Москвы, моя мама и дяди выросли, закончили школы, пожив в разных местах и создав семьи, привезли сюда своих избранников, здесь родились мои многочисленные братья и сестры, здесь расту я! Но это уже совсем другая история.</a:t>
            </a:r>
          </a:p>
        </p:txBody>
      </p:sp>
    </p:spTree>
    <p:extLst>
      <p:ext uri="{BB962C8B-B14F-4D97-AF65-F5344CB8AC3E}">
        <p14:creationId xmlns:p14="http://schemas.microsoft.com/office/powerpoint/2010/main" val="220858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Довольно непросто представить историю нашей большой семьи не в виде генеалогического дерева, а в виде рассказа, ведь персонажей в нем может быть </a:t>
            </a:r>
            <a:r>
              <a:rPr lang="ru-RU" dirty="0" smtClean="0"/>
              <a:t>довольно много!  </a:t>
            </a:r>
            <a:r>
              <a:rPr lang="ru-RU" dirty="0"/>
              <a:t>Корни этого </a:t>
            </a:r>
            <a:r>
              <a:rPr lang="en-US" dirty="0" smtClean="0"/>
              <a:t>“</a:t>
            </a:r>
            <a:r>
              <a:rPr lang="ru-RU" dirty="0" smtClean="0"/>
              <a:t>дерева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уходят  и на юг России, в Краснодарский край, и на территорию нынешней Абхазии, и на Украину, но я хочу рассказать про одну из </a:t>
            </a:r>
            <a:r>
              <a:rPr lang="ru-RU" dirty="0" smtClean="0"/>
              <a:t>его веток</a:t>
            </a:r>
            <a:r>
              <a:rPr lang="ru-RU" dirty="0"/>
              <a:t>, московскую – просто потому, что благодаря </a:t>
            </a:r>
            <a:r>
              <a:rPr lang="ru-RU" dirty="0" smtClean="0"/>
              <a:t>увлечению </a:t>
            </a:r>
            <a:r>
              <a:rPr lang="ru-RU" dirty="0"/>
              <a:t>прадедушки </a:t>
            </a:r>
            <a:r>
              <a:rPr lang="ru-RU" dirty="0" smtClean="0"/>
              <a:t>фотографией, в </a:t>
            </a:r>
            <a:r>
              <a:rPr lang="ru-RU" dirty="0"/>
              <a:t>семье о ней сохранился хороший интересный архив. История  моей семьи по линии мамы тесно переплетена с историей маленького пятачка на карте Москвы, на территории нынешнего Замоскворечья, и даже с </a:t>
            </a:r>
            <a:r>
              <a:rPr lang="ru-RU" dirty="0" smtClean="0"/>
              <a:t>одним </a:t>
            </a:r>
            <a:r>
              <a:rPr lang="ru-RU" dirty="0"/>
              <a:t>его </a:t>
            </a:r>
            <a:r>
              <a:rPr lang="ru-RU" dirty="0" smtClean="0"/>
              <a:t>районом </a:t>
            </a:r>
            <a:r>
              <a:rPr lang="ru-RU" dirty="0"/>
              <a:t>Якиманкой. Здесь жили мои прадеды и прапрадеды – примерно с  конца 19 века, во всяком случае, самые старые  фотографии в семейном архиве датируются этим временем. Наверное, в ту пору фотография стала доступна широким слоям обычного населения.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3456384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Segoe Print" panose="02000600000000000000" pitchFamily="2" charset="0"/>
              </a:rPr>
              <a:t>Вступление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97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6016" y="332656"/>
            <a:ext cx="4032448" cy="6408712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Это мой прапрадедушка - Дмитрий </a:t>
            </a:r>
            <a:r>
              <a:rPr lang="ru-RU" sz="1800" dirty="0"/>
              <a:t>Васильевич Леонов, </a:t>
            </a:r>
            <a:r>
              <a:rPr lang="ru-RU" sz="1800" dirty="0" smtClean="0"/>
              <a:t>родился </a:t>
            </a:r>
            <a:r>
              <a:rPr lang="ru-RU" sz="1800" dirty="0"/>
              <a:t>в 1882г. в селе Вельяминово Павелецкого направления. Основным </a:t>
            </a:r>
            <a:r>
              <a:rPr lang="ru-RU" sz="1800" dirty="0" smtClean="0"/>
              <a:t>родом занятий </a:t>
            </a:r>
            <a:r>
              <a:rPr lang="ru-RU" sz="1800" dirty="0"/>
              <a:t>жителей </a:t>
            </a:r>
            <a:r>
              <a:rPr lang="ru-RU" sz="1800" dirty="0" smtClean="0"/>
              <a:t>села </a:t>
            </a:r>
            <a:r>
              <a:rPr lang="ru-RU" sz="1800" dirty="0"/>
              <a:t>было кузнечное дело, и Дмитрий Васильевич также по профессии был кузнецом. В начале 20го века он переехал в Москву и работал на машиностроительном  заводе в кузнечном цеху вплоть до начала Первой Мировой Войны. В 1916г. был призван на фронт рядовым, закончил Первую Мировую Войну в Варшаве. В годы войны он окончил военные курсы фельдшеров и </a:t>
            </a:r>
            <a:r>
              <a:rPr lang="ru-RU" sz="1800" dirty="0" smtClean="0"/>
              <a:t> занимался </a:t>
            </a:r>
            <a:r>
              <a:rPr lang="ru-RU" sz="1800" dirty="0"/>
              <a:t>медициной – служил в военном лазарете.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17" y="3068960"/>
            <a:ext cx="2312284" cy="356695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088232" cy="3606271"/>
          </a:xfrm>
        </p:spPr>
      </p:pic>
      <p:sp>
        <p:nvSpPr>
          <p:cNvPr id="10" name="TextBox 9"/>
          <p:cNvSpPr txBox="1"/>
          <p:nvPr/>
        </p:nvSpPr>
        <p:spPr>
          <a:xfrm>
            <a:off x="2915816" y="6926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Book Antiqua" panose="02040602050305030304" pitchFamily="18" charset="0"/>
              </a:rPr>
              <a:t>Дмитрий </a:t>
            </a:r>
          </a:p>
          <a:p>
            <a:r>
              <a:rPr lang="ru-RU" sz="1200" i="1" dirty="0">
                <a:latin typeface="Book Antiqua" panose="02040602050305030304" pitchFamily="18" charset="0"/>
              </a:rPr>
              <a:t>В</a:t>
            </a:r>
            <a:r>
              <a:rPr lang="ru-RU" sz="1200" i="1" dirty="0" smtClean="0">
                <a:latin typeface="Book Antiqua" panose="02040602050305030304" pitchFamily="18" charset="0"/>
              </a:rPr>
              <a:t>асильевич </a:t>
            </a:r>
          </a:p>
          <a:p>
            <a:r>
              <a:rPr lang="ru-RU" sz="1200" i="1" dirty="0" smtClean="0">
                <a:latin typeface="Book Antiqua" panose="02040602050305030304" pitchFamily="18" charset="0"/>
              </a:rPr>
              <a:t>Леонов в годы Первой Мировой Войны</a:t>
            </a:r>
            <a:endParaRPr lang="ru-RU" sz="1200" i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509120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err="1" smtClean="0">
                <a:latin typeface="Book Antiqua" panose="02040602050305030304" pitchFamily="18" charset="0"/>
              </a:rPr>
              <a:t>Д.В.Леонов</a:t>
            </a:r>
            <a:r>
              <a:rPr lang="ru-RU" sz="1400" i="1" dirty="0" smtClean="0">
                <a:latin typeface="Book Antiqua" panose="02040602050305030304" pitchFamily="18" charset="0"/>
              </a:rPr>
              <a:t> </a:t>
            </a:r>
          </a:p>
          <a:p>
            <a:r>
              <a:rPr lang="ru-RU" sz="1400" i="1" dirty="0" smtClean="0">
                <a:latin typeface="Book Antiqua" panose="02040602050305030304" pitchFamily="18" charset="0"/>
              </a:rPr>
              <a:t>с сослуживцем.</a:t>
            </a:r>
          </a:p>
          <a:p>
            <a:r>
              <a:rPr lang="ru-RU" sz="1400" i="1" dirty="0" smtClean="0">
                <a:latin typeface="Book Antiqua" panose="02040602050305030304" pitchFamily="18" charset="0"/>
              </a:rPr>
              <a:t>Варшава, 1915г.</a:t>
            </a:r>
            <a:endParaRPr lang="ru-RU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1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476672"/>
            <a:ext cx="3257944" cy="60486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Его жена – Анисимова Евдокия Акимовна, родилась 1893г. в селе Чапаевка (в районе нынешней Кубинки). </a:t>
            </a:r>
            <a:r>
              <a:rPr lang="ru-RU" dirty="0" smtClean="0"/>
              <a:t>Познакомились </a:t>
            </a:r>
            <a:r>
              <a:rPr lang="ru-RU" dirty="0"/>
              <a:t>они с Дмитрием </a:t>
            </a:r>
            <a:r>
              <a:rPr lang="ru-RU" dirty="0" smtClean="0"/>
              <a:t>Васильевичем в </a:t>
            </a:r>
            <a:r>
              <a:rPr lang="ru-RU" dirty="0" smtClean="0"/>
              <a:t>Москве, венчались в церкви </a:t>
            </a:r>
            <a:r>
              <a:rPr lang="ru-RU" dirty="0"/>
              <a:t>Марона Пустынника </a:t>
            </a:r>
            <a:r>
              <a:rPr lang="ru-RU" dirty="0" smtClean="0"/>
              <a:t> (</a:t>
            </a:r>
            <a:r>
              <a:rPr lang="ru-RU" dirty="0" smtClean="0"/>
              <a:t>1831г постройки) </a:t>
            </a:r>
            <a:r>
              <a:rPr lang="ru-RU" dirty="0" smtClean="0"/>
              <a:t>на </a:t>
            </a:r>
            <a:r>
              <a:rPr lang="ru-RU" dirty="0" smtClean="0"/>
              <a:t>Большой Якиманке</a:t>
            </a:r>
            <a:r>
              <a:rPr lang="ru-RU" dirty="0"/>
              <a:t>, вокруг </a:t>
            </a:r>
            <a:r>
              <a:rPr lang="ru-RU" dirty="0" smtClean="0"/>
              <a:t>этой церкви </a:t>
            </a:r>
            <a:r>
              <a:rPr lang="ru-RU" dirty="0"/>
              <a:t>(в буквальном смысле) потом протекала жизнь как минимум 3х следующих поколений семьи – храм стоял </a:t>
            </a:r>
            <a:r>
              <a:rPr lang="ru-RU" dirty="0" smtClean="0"/>
              <a:t>прямо рядом </a:t>
            </a:r>
            <a:r>
              <a:rPr lang="ru-RU" dirty="0"/>
              <a:t>с домом. Создав </a:t>
            </a:r>
            <a:r>
              <a:rPr lang="ru-RU" dirty="0" smtClean="0"/>
              <a:t>семью, </a:t>
            </a:r>
            <a:r>
              <a:rPr lang="ru-RU" dirty="0"/>
              <a:t>они всю жизнь прожили в Первом </a:t>
            </a:r>
            <a:r>
              <a:rPr lang="ru-RU" dirty="0" err="1"/>
              <a:t>Бабьегородском</a:t>
            </a:r>
            <a:r>
              <a:rPr lang="ru-RU" dirty="0"/>
              <a:t> переулке, дом 21,  </a:t>
            </a:r>
            <a:r>
              <a:rPr lang="ru-RU" dirty="0" smtClean="0"/>
              <a:t>1904 года </a:t>
            </a:r>
            <a:r>
              <a:rPr lang="ru-RU" dirty="0" smtClean="0"/>
              <a:t>постройки. </a:t>
            </a:r>
            <a:r>
              <a:rPr lang="ru-RU" dirty="0"/>
              <a:t>Дом стоял почти на самой набережной Москвы-реки – сейчас на этом месте территория </a:t>
            </a:r>
            <a:r>
              <a:rPr lang="ru-RU" dirty="0" smtClean="0"/>
              <a:t>Третьяковской галереи и парка </a:t>
            </a:r>
            <a:r>
              <a:rPr lang="ru-RU" dirty="0" err="1"/>
              <a:t>Музеон</a:t>
            </a:r>
            <a:r>
              <a:rPr lang="ru-RU" dirty="0"/>
              <a:t>, а вплоть до </a:t>
            </a:r>
            <a:r>
              <a:rPr lang="ru-RU" dirty="0" smtClean="0"/>
              <a:t>60-х </a:t>
            </a:r>
            <a:r>
              <a:rPr lang="ru-RU" dirty="0"/>
              <a:t>годов </a:t>
            </a:r>
            <a:r>
              <a:rPr lang="ru-RU" dirty="0" smtClean="0"/>
              <a:t>20-го </a:t>
            </a:r>
            <a:r>
              <a:rPr lang="ru-RU" dirty="0"/>
              <a:t>века был колхозный рынок, окруженный многочисленными </a:t>
            </a:r>
            <a:r>
              <a:rPr lang="ru-RU" dirty="0" err="1"/>
              <a:t>Бабьегородскими</a:t>
            </a:r>
            <a:r>
              <a:rPr lang="ru-RU" dirty="0"/>
              <a:t> переулками.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4" y="476672"/>
            <a:ext cx="2448273" cy="352839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68960"/>
            <a:ext cx="2324402" cy="3456384"/>
          </a:xfrm>
        </p:spPr>
      </p:pic>
      <p:sp>
        <p:nvSpPr>
          <p:cNvPr id="10" name="TextBox 9"/>
          <p:cNvSpPr txBox="1"/>
          <p:nvPr/>
        </p:nvSpPr>
        <p:spPr>
          <a:xfrm>
            <a:off x="3196495" y="97914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Book Antiqua" panose="02040602050305030304" pitchFamily="18" charset="0"/>
              </a:rPr>
              <a:t>На этой фотографии (примерно 1902г.) прапрабабушка Дуня в детстве, с родителями и братом. К сожалению, их полные имена не сохранились, отец Аким, мать, возможно, Ульяна.</a:t>
            </a:r>
            <a:endParaRPr lang="ru-RU" sz="1200" i="1" dirty="0"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848" y="5703058"/>
            <a:ext cx="21602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Book Antiqua" panose="02040602050305030304" pitchFamily="18" charset="0"/>
              </a:rPr>
              <a:t>Е</a:t>
            </a:r>
            <a:r>
              <a:rPr lang="ru-RU" sz="1200" i="1" dirty="0" smtClean="0">
                <a:latin typeface="Book Antiqua" panose="02040602050305030304" pitchFamily="18" charset="0"/>
              </a:rPr>
              <a:t>вдокия Акимовна вскоре после замужества.</a:t>
            </a:r>
            <a:endParaRPr lang="ru-RU" sz="1200" i="1" dirty="0"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6889" y="4766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3865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40152" y="476672"/>
            <a:ext cx="2825896" cy="5544616"/>
          </a:xfrm>
        </p:spPr>
        <p:txBody>
          <a:bodyPr>
            <a:normAutofit fontScale="92500"/>
          </a:bodyPr>
          <a:lstStyle/>
          <a:p>
            <a:r>
              <a:rPr lang="ru-RU" dirty="0"/>
              <a:t>У Дмитрия Васильевича и Евдокии Акимовны Леоновых было трое детей – в 1918г. родился  первенец, Евгений, но времена тогда были очень тяжелые – в стране голод, начало Гражданской Войны, и их первый сын умер во младенчестве. В 1921 году родился второй сын – Виктор (мой будущий прадедушка). В 1924г. – их сестра Людмила, она единственная, кто и сейчас жива из людей их поколения, ей </a:t>
            </a:r>
            <a:r>
              <a:rPr lang="ru-RU" dirty="0" smtClean="0"/>
              <a:t>сейчас 87 лет, </a:t>
            </a:r>
            <a:r>
              <a:rPr lang="ru-RU" dirty="0"/>
              <a:t>но она прекрасно помнит многие события </a:t>
            </a:r>
            <a:r>
              <a:rPr lang="ru-RU" dirty="0" smtClean="0"/>
              <a:t>и людей 20 века.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1"/>
            <a:ext cx="2683849" cy="367240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2674484" cy="3888432"/>
          </a:xfrm>
        </p:spPr>
      </p:pic>
      <p:sp>
        <p:nvSpPr>
          <p:cNvPr id="9" name="TextBox 8"/>
          <p:cNvSpPr txBox="1"/>
          <p:nvPr/>
        </p:nvSpPr>
        <p:spPr>
          <a:xfrm>
            <a:off x="827584" y="620688"/>
            <a:ext cx="1872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Book Antiqua" panose="02040602050305030304" pitchFamily="18" charset="0"/>
              </a:rPr>
              <a:t>Прадедушка и </a:t>
            </a:r>
          </a:p>
          <a:p>
            <a:r>
              <a:rPr lang="ru-RU" sz="1400" i="1" dirty="0" smtClean="0">
                <a:latin typeface="Book Antiqua" panose="02040602050305030304" pitchFamily="18" charset="0"/>
              </a:rPr>
              <a:t>его сестра – </a:t>
            </a:r>
          </a:p>
          <a:p>
            <a:r>
              <a:rPr lang="ru-RU" sz="1400" i="1" dirty="0" smtClean="0">
                <a:latin typeface="Book Antiqua" panose="02040602050305030304" pitchFamily="18" charset="0"/>
              </a:rPr>
              <a:t>Витя и Люся, 1929г.</a:t>
            </a:r>
            <a:endParaRPr lang="ru-RU" sz="1400" i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1392" y="5310803"/>
            <a:ext cx="278876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Церковь Марона Пустынника </a:t>
            </a:r>
            <a:r>
              <a:rPr lang="ru-RU" sz="1050" dirty="0" smtClean="0"/>
              <a:t>(Благовещения </a:t>
            </a:r>
            <a:r>
              <a:rPr lang="ru-RU" sz="1050" dirty="0" smtClean="0"/>
              <a:t>Пресвятой Богородицы) в Старых </a:t>
            </a:r>
            <a:r>
              <a:rPr lang="ru-RU" sz="1050" dirty="0" err="1" smtClean="0"/>
              <a:t>Панех</a:t>
            </a:r>
            <a:r>
              <a:rPr lang="ru-RU" sz="1050" dirty="0" smtClean="0"/>
              <a:t>, Якиманка, Москва.</a:t>
            </a:r>
          </a:p>
          <a:p>
            <a:r>
              <a:rPr lang="ru-RU" sz="1050" dirty="0" smtClean="0"/>
              <a:t>фото </a:t>
            </a:r>
            <a:r>
              <a:rPr lang="ru-RU" sz="1050" dirty="0"/>
              <a:t>с сайта церкви http://st-maron.ru/dopolnitelnoe-menu/fotgalereya/istoriya-khrama-v-fotografiyakh.html</a:t>
            </a:r>
          </a:p>
        </p:txBody>
      </p:sp>
    </p:spTree>
    <p:extLst>
      <p:ext uri="{BB962C8B-B14F-4D97-AF65-F5344CB8AC3E}">
        <p14:creationId xmlns:p14="http://schemas.microsoft.com/office/powerpoint/2010/main" val="1451303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842733"/>
            <a:ext cx="3545976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Мой прадедушка </a:t>
            </a:r>
            <a:r>
              <a:rPr lang="ru-RU" dirty="0"/>
              <a:t>– Виктор Дмитриевич Леонов был типичным замоскворецким подростком </a:t>
            </a:r>
            <a:r>
              <a:rPr lang="ru-RU" dirty="0" smtClean="0"/>
              <a:t>30-х </a:t>
            </a:r>
            <a:r>
              <a:rPr lang="ru-RU" dirty="0"/>
              <a:t>годов. </a:t>
            </a:r>
            <a:r>
              <a:rPr lang="ru-RU" dirty="0" smtClean="0"/>
              <a:t>Тогда люди жили бедно, но </a:t>
            </a:r>
            <a:r>
              <a:rPr lang="ru-RU" dirty="0" smtClean="0"/>
              <a:t>весело, дружили всем двором. Виктор собирал музыкальные пластинки, увлекался </a:t>
            </a:r>
            <a:r>
              <a:rPr lang="ru-RU" dirty="0"/>
              <a:t>радиолюбительством – это была его </a:t>
            </a:r>
            <a:r>
              <a:rPr lang="ru-RU" dirty="0" smtClean="0"/>
              <a:t> </a:t>
            </a:r>
            <a:r>
              <a:rPr lang="ru-RU" dirty="0"/>
              <a:t>страсть на всю жизнь, еще хорошо играл на баяне. </a:t>
            </a:r>
            <a:r>
              <a:rPr lang="ru-RU" dirty="0" smtClean="0"/>
              <a:t>Вторым страстным увлечением была фотография. </a:t>
            </a:r>
            <a:r>
              <a:rPr lang="ru-RU" dirty="0" smtClean="0"/>
              <a:t>Впоследствии </a:t>
            </a:r>
            <a:r>
              <a:rPr lang="ru-RU" dirty="0"/>
              <a:t>он всю жизнь нежно любил Замоскворечье, изучал его, фотографировал, благодаря чему и сохранился большой и интересный семейный архив.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3678196" cy="2505505"/>
          </a:xfrm>
        </p:spPr>
      </p:pic>
      <p:sp>
        <p:nvSpPr>
          <p:cNvPr id="13" name="TextBox 12"/>
          <p:cNvSpPr txBox="1"/>
          <p:nvPr/>
        </p:nvSpPr>
        <p:spPr>
          <a:xfrm>
            <a:off x="1043608" y="316324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Прадедушка Витя на пороге своей школы, 1939г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355976" y="3942927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4" y="3456911"/>
            <a:ext cx="3828000" cy="25125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058162"/>
            <a:ext cx="3678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Book Antiqua" panose="02040602050305030304" pitchFamily="18" charset="0"/>
              </a:rPr>
              <a:t>Виктор Леонов с одноклассниками</a:t>
            </a:r>
            <a:endParaRPr lang="ru-RU" sz="1400" i="1" dirty="0">
              <a:latin typeface="Book Antiqua" panose="0204060205030503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227587" y="4047465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3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Виктор закончил школу в </a:t>
            </a:r>
            <a:r>
              <a:rPr lang="ru-RU" dirty="0" smtClean="0"/>
              <a:t>1940 году, </a:t>
            </a:r>
            <a:r>
              <a:rPr lang="ru-RU" dirty="0"/>
              <a:t>и, как и многие одноклассники, после школы пошел работать на завод, но через год грянула Великая Отечественная Война. В августе 1941г.  он был призван в Красную Армию. Обстановка в тот момент была очень тяжелая – немецкие войска приближались к Москве. Их часть сначала стояла на территории Андреевского монастыря (в районе нынешней площади Гагарина), боролись с диверсантами, к зиме 1941г. переброшена на передовую – и они стали участниками Битвы под Москвой, переломившей впоследствии весь ход Великой Отечественной войны. Выжить в ней удалось единицам из его части. В дальнейшем Виктор Дмитриевич участвовал в боях на Курской дуге, в составе Брянского фронта, затем второго Белорусского фронта, затем второго Прибалтийского фронта, наконец, Ленинградского фронта. Для него война закончилась только в 1948г. в Эстонии.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56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30146"/>
            <a:ext cx="4032449" cy="310563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03856" y="548680"/>
            <a:ext cx="2848344" cy="5947740"/>
          </a:xfrm>
        </p:spPr>
        <p:txBody>
          <a:bodyPr>
            <a:normAutofit fontScale="92500"/>
          </a:bodyPr>
          <a:lstStyle/>
          <a:p>
            <a:r>
              <a:rPr lang="ru-RU" sz="1400" dirty="0"/>
              <a:t>Видимо, потому, что вся его юные годы пришлись на войну, она оставила в  судьбе Виктора Дмитриевича огромный отпечаток, и после войны он продолжил службу уже кадровым военным, всю дальнейшую жизнь прослужил офицером. Тогда, сразу после Победы, 1946г., он узнал, что из юношей его класса, из которого на фронт ушли </a:t>
            </a:r>
            <a:r>
              <a:rPr lang="ru-RU" sz="1400" dirty="0" smtClean="0"/>
              <a:t>все, </a:t>
            </a:r>
            <a:r>
              <a:rPr lang="ru-RU" sz="1400" dirty="0"/>
              <a:t>около 20 человек </a:t>
            </a:r>
            <a:r>
              <a:rPr lang="ru-RU" sz="1400" dirty="0" smtClean="0"/>
              <a:t>(выпуск </a:t>
            </a:r>
            <a:r>
              <a:rPr lang="ru-RU" sz="1400" dirty="0"/>
              <a:t>1940г</a:t>
            </a:r>
            <a:r>
              <a:rPr lang="ru-RU" sz="1400" dirty="0" smtClean="0"/>
              <a:t>.), </a:t>
            </a:r>
            <a:r>
              <a:rPr lang="ru-RU" sz="1400" dirty="0"/>
              <a:t>домой вернулись лишь двое – он и еще один одноклассник. В том же 1946г., во время приезда в краткий отпуск со службы в Москву, в родное Замоскворечье, в дворовой компании местных ребят и девчат Виктор Дмитриевич встретил мою тогда совсем молоденькую прабабушку, Татьяну Ивановну Ельцову.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36174"/>
            <a:ext cx="2520280" cy="3632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1490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Book Antiqua" panose="02040602050305030304" pitchFamily="18" charset="0"/>
              </a:rPr>
              <a:t>Юные прабабушка Таня и прадедушка Витя, 1946-47 гг.</a:t>
            </a:r>
            <a:endParaRPr lang="ru-RU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5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7072"/>
            <a:ext cx="3573199" cy="250104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692696"/>
            <a:ext cx="2808312" cy="5544616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/>
              <a:t>Ко</a:t>
            </a:r>
            <a:r>
              <a:rPr lang="ru-RU" sz="4400" dirty="0"/>
              <a:t>рни  семьи Ельцовых были не менее тесно переплетены с историей Замоскворечья, и вот что Татьяна Ивановна рассказывала о своих предках. Мать её - </a:t>
            </a:r>
            <a:r>
              <a:rPr lang="ru-RU" sz="4400" dirty="0" smtClean="0"/>
              <a:t>Вера </a:t>
            </a:r>
            <a:r>
              <a:rPr lang="ru-RU" sz="4400" dirty="0"/>
              <a:t>Константиновна </a:t>
            </a:r>
            <a:r>
              <a:rPr lang="ru-RU" sz="4400" dirty="0" smtClean="0"/>
              <a:t>(моя </a:t>
            </a:r>
            <a:r>
              <a:rPr lang="ru-RU" sz="4400" dirty="0"/>
              <a:t>прапрабабушка). Её семья происходила из села </a:t>
            </a:r>
            <a:r>
              <a:rPr lang="ru-RU" sz="4400" dirty="0" err="1"/>
              <a:t>Чернятино</a:t>
            </a:r>
            <a:r>
              <a:rPr lang="ru-RU" sz="4400" dirty="0"/>
              <a:t> под Клином. В конце 19 века в России полным ходом шла индустриализация – крестьяне переезжали в города и становились рабочими. </a:t>
            </a:r>
            <a:r>
              <a:rPr lang="ru-RU" sz="4400" dirty="0" smtClean="0"/>
              <a:t>Вера с сестрой Прасковьей и родителями </a:t>
            </a:r>
            <a:r>
              <a:rPr lang="ru-RU" sz="4400" dirty="0"/>
              <a:t>переехали в начале 20века в Москву на заработки, вся семья трудилась рабочими на Трехгорной Мануфактуре на Красной Пресне, проживали где-то поблизости. Однако жили очень бедно, и после Октябрьской революции, в начале 20х годов, семья перебралась жить на улицу Донскую на Якиманке, в частный деревянный дом. Тогда это была самая окраина Москвы, и селилась там самая беднота, чернорабочие, и жилье было дешевле. К сожалению, об отце прабабушки известно меньше, его звали Ельцов Иван (отчество утрачено), </a:t>
            </a:r>
            <a:r>
              <a:rPr lang="ru-RU" sz="4400" dirty="0" smtClean="0"/>
              <a:t>трудился рабочим </a:t>
            </a:r>
            <a:r>
              <a:rPr lang="ru-RU" sz="4400" dirty="0"/>
              <a:t>на заводе, корнями происходил из Рязанской губернии. Он был репрессирован прямо накануне начала Великой Отечественной войны, в 1941г., арестован и пропал без вести. Мать осталась с двумя детьми – подростками Татьяной (прабабушка) и Александром</a:t>
            </a:r>
            <a:r>
              <a:rPr lang="ru-RU" sz="3600" dirty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3938"/>
            <a:ext cx="2669992" cy="4200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2565087" cy="2396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8913" y="548679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Book Antiqua" panose="02040602050305030304" pitchFamily="18" charset="0"/>
              </a:rPr>
              <a:t>Ельцовы Вера Константиновна</a:t>
            </a:r>
          </a:p>
          <a:p>
            <a:r>
              <a:rPr lang="ru-RU" sz="1200" i="1" dirty="0" smtClean="0">
                <a:latin typeface="Book Antiqua" panose="02040602050305030304" pitchFamily="18" charset="0"/>
              </a:rPr>
              <a:t>  и Иван, на нижнем фото с детьми –</a:t>
            </a:r>
          </a:p>
          <a:p>
            <a:r>
              <a:rPr lang="ru-RU" sz="1200" i="1" dirty="0" smtClean="0">
                <a:latin typeface="Book Antiqua" panose="02040602050305030304" pitchFamily="18" charset="0"/>
              </a:rPr>
              <a:t> Татьяной и Александром.</a:t>
            </a:r>
            <a:endParaRPr lang="ru-RU" sz="1200" i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301208"/>
            <a:ext cx="1944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Book Antiqua" panose="02040602050305030304" pitchFamily="18" charset="0"/>
              </a:rPr>
              <a:t>Т</a:t>
            </a:r>
            <a:r>
              <a:rPr lang="ru-RU" sz="1100" i="1" dirty="0" smtClean="0">
                <a:latin typeface="Book Antiqua" panose="02040602050305030304" pitchFamily="18" charset="0"/>
              </a:rPr>
              <a:t>от </a:t>
            </a:r>
            <a:r>
              <a:rPr lang="ru-RU" sz="1100" i="1" dirty="0" smtClean="0">
                <a:latin typeface="Book Antiqua" panose="02040602050305030304" pitchFamily="18" charset="0"/>
              </a:rPr>
              <a:t>самый дом на Донской, в котором жила семья Ельцовых с начала 20-х годов, </a:t>
            </a:r>
          </a:p>
          <a:p>
            <a:r>
              <a:rPr lang="ru-RU" sz="1100" i="1" dirty="0" smtClean="0">
                <a:latin typeface="Book Antiqua" panose="02040602050305030304" pitchFamily="18" charset="0"/>
              </a:rPr>
              <a:t>Был снесен только в середине 50-х годов 20 века.</a:t>
            </a:r>
            <a:endParaRPr lang="ru-RU" sz="11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67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475</TotalTime>
  <Words>2035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 Вступление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Sasha.Sardinka</dc:creator>
  <cp:lastModifiedBy>Sasha.Sardinka</cp:lastModifiedBy>
  <cp:revision>24</cp:revision>
  <dcterms:created xsi:type="dcterms:W3CDTF">2015-11-24T16:53:36Z</dcterms:created>
  <dcterms:modified xsi:type="dcterms:W3CDTF">2015-12-02T14:53:28Z</dcterms:modified>
</cp:coreProperties>
</file>