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58" r:id="rId4"/>
    <p:sldId id="261" r:id="rId5"/>
    <p:sldId id="260" r:id="rId6"/>
    <p:sldId id="263" r:id="rId7"/>
    <p:sldId id="294" r:id="rId8"/>
    <p:sldId id="264" r:id="rId9"/>
    <p:sldId id="265" r:id="rId10"/>
    <p:sldId id="266" r:id="rId11"/>
    <p:sldId id="267" r:id="rId12"/>
    <p:sldId id="268" r:id="rId13"/>
    <p:sldId id="299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95" r:id="rId29"/>
    <p:sldId id="284" r:id="rId30"/>
    <p:sldId id="296" r:id="rId31"/>
    <p:sldId id="286" r:id="rId32"/>
    <p:sldId id="287" r:id="rId33"/>
    <p:sldId id="298" r:id="rId34"/>
    <p:sldId id="288" r:id="rId35"/>
    <p:sldId id="289" r:id="rId36"/>
    <p:sldId id="300" r:id="rId37"/>
    <p:sldId id="301" r:id="rId38"/>
    <p:sldId id="290" r:id="rId39"/>
    <p:sldId id="291" r:id="rId40"/>
    <p:sldId id="303" r:id="rId41"/>
    <p:sldId id="302" r:id="rId42"/>
    <p:sldId id="292" r:id="rId43"/>
    <p:sldId id="293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174A1-EA86-4C02-9A0F-4BA5766BC41B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F72D7-616A-4CAB-BAB7-335CEADA1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469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F72D7-616A-4CAB-BAB7-335CEADA1AA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smtClean="0"/>
              <a:t>Посвящены </a:t>
            </a:r>
            <a:r>
              <a:rPr lang="ru-RU" sz="4400" dirty="0" smtClean="0"/>
              <a:t>70-летию Великой Победы</a:t>
            </a:r>
            <a:endParaRPr lang="ru-RU" sz="4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Посадки новых сортов сирени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8109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428604"/>
            <a:ext cx="5522900" cy="3688080"/>
          </a:xfrm>
        </p:spPr>
      </p:pic>
      <p:pic>
        <p:nvPicPr>
          <p:cNvPr id="6" name="Содержимое 5" descr="img_3203_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857620" y="3286124"/>
            <a:ext cx="4815840" cy="32085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Содержимое 4" descr="LR2015.04-RUS.77-Sub-1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214678" y="285728"/>
            <a:ext cx="5486400" cy="3657600"/>
          </a:xfrm>
        </p:spPr>
      </p:pic>
      <p:pic>
        <p:nvPicPr>
          <p:cNvPr id="19" name="Содержимое 18" descr="icon (8)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34" y="3357562"/>
            <a:ext cx="4718304" cy="3145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lilac1_20150409_1187111978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3071810"/>
            <a:ext cx="4389120" cy="2889504"/>
          </a:xfrm>
        </p:spPr>
      </p:pic>
      <p:pic>
        <p:nvPicPr>
          <p:cNvPr id="6" name="Содержимое 5" descr="Петербург 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3438" y="1714488"/>
            <a:ext cx="4059238" cy="30320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5" descr="img_81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642918"/>
            <a:ext cx="8078953" cy="53949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PR20150425180948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34" y="785794"/>
            <a:ext cx="5608320" cy="3154680"/>
          </a:xfrm>
        </p:spPr>
      </p:pic>
      <p:pic>
        <p:nvPicPr>
          <p:cNvPr id="8" name="Содержимое 7" descr="LR2015.04-RUS.77-Sub-10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000496" y="3357562"/>
            <a:ext cx="4800600" cy="320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ГНУ... гнули своё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357166"/>
            <a:ext cx="6683432" cy="6065215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con (5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643314"/>
            <a:ext cx="4279392" cy="2852928"/>
          </a:xfrm>
        </p:spPr>
      </p:pic>
      <p:pic>
        <p:nvPicPr>
          <p:cNvPr id="9" name="Содержимое 8" descr="img_809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00430" y="714356"/>
            <a:ext cx="5157749" cy="3444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o80gqaanqem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4892040" cy="3245053"/>
          </a:xfrm>
        </p:spPr>
      </p:pic>
      <p:pic>
        <p:nvPicPr>
          <p:cNvPr id="7" name="Содержимое 6" descr="LR2015.04-RUS.77-Sub-7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000364" y="2786058"/>
            <a:ext cx="5760720" cy="384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звёзды... сиреневодств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500042"/>
            <a:ext cx="5736779" cy="4302584"/>
          </a:xfrm>
        </p:spPr>
      </p:pic>
      <p:pic>
        <p:nvPicPr>
          <p:cNvPr id="8" name="Содержимое 7" descr="0_693dd_cfc10c36_XL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14942" y="3857628"/>
            <a:ext cx="3556000" cy="2667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Приморский парк СПет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5332780" cy="3555188"/>
          </a:xfrm>
        </p:spPr>
      </p:pic>
      <p:pic>
        <p:nvPicPr>
          <p:cNvPr id="6" name="Содержимое 5" descr="мечты сбываются 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3357562"/>
            <a:ext cx="4282384" cy="3211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398825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642918"/>
            <a:ext cx="8435340" cy="56235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Киро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5786" y="857232"/>
            <a:ext cx="3657600" cy="5486400"/>
          </a:xfrm>
        </p:spPr>
      </p:pic>
      <p:pic>
        <p:nvPicPr>
          <p:cNvPr id="6" name="Содержимое 5" descr="Мы это сделали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928670"/>
            <a:ext cx="3973026" cy="52957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фото_ Максима Павленко (1)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285728"/>
            <a:ext cx="5780761" cy="4337609"/>
          </a:xfrm>
        </p:spPr>
      </p:pic>
      <p:pic>
        <p:nvPicPr>
          <p:cNvPr id="6" name="Содержимое 5" descr="Школа  аллея, Жди меня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6248" y="3643314"/>
            <a:ext cx="4322784" cy="28640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Петербург 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3500438"/>
            <a:ext cx="4059238" cy="3032002"/>
          </a:xfrm>
        </p:spPr>
      </p:pic>
      <p:pic>
        <p:nvPicPr>
          <p:cNvPr id="6" name="Содержимое 5" descr="Тушино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00430" y="642918"/>
            <a:ext cx="5212080" cy="34747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Троицк 45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8661" y="1357298"/>
            <a:ext cx="3434944" cy="5149901"/>
          </a:xfrm>
        </p:spPr>
      </p:pic>
      <p:pic>
        <p:nvPicPr>
          <p:cNvPr id="6" name="Содержимое 5" descr="Тушино 3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4876" y="1357298"/>
            <a:ext cx="3785616" cy="5047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иренево-синее небо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2643182"/>
            <a:ext cx="5171181" cy="3878386"/>
          </a:xfrm>
        </p:spPr>
      </p:pic>
      <p:pic>
        <p:nvPicPr>
          <p:cNvPr id="6" name="Содержимое 5" descr="скачанные файлы (4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43372" y="714356"/>
            <a:ext cx="4524783" cy="30165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 Эрой Георгиевной Жуковой (есть о чем поговорить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071546"/>
            <a:ext cx="3973026" cy="5295748"/>
          </a:xfrm>
        </p:spPr>
      </p:pic>
      <p:pic>
        <p:nvPicPr>
          <p:cNvPr id="6" name="Содержимое 5" descr="сирень Синий платочек будет цвести именно так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1000108"/>
            <a:ext cx="3973026" cy="52957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еверное Тушино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357166"/>
            <a:ext cx="5266944" cy="3555187"/>
          </a:xfrm>
        </p:spPr>
      </p:pic>
      <p:pic>
        <p:nvPicPr>
          <p:cNvPr id="6" name="Содержимое 5" descr="hdgLSGOothM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29058" y="3286124"/>
            <a:ext cx="4832604" cy="32244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Ржев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3000372"/>
            <a:ext cx="4748022" cy="3557473"/>
          </a:xfrm>
        </p:spPr>
      </p:pic>
      <p:pic>
        <p:nvPicPr>
          <p:cNvPr id="7" name="Содержимое 6" descr="Петербург 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29058" y="714356"/>
            <a:ext cx="4754880" cy="30827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5" descr="icon (7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57224" y="2071678"/>
            <a:ext cx="3785616" cy="3785616"/>
          </a:xfrm>
        </p:spPr>
      </p:pic>
      <p:pic>
        <p:nvPicPr>
          <p:cNvPr id="6" name="Содержимое 4" descr="наши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57752" y="1214422"/>
            <a:ext cx="3737610" cy="4983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Праздник удалс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857232"/>
            <a:ext cx="4074899" cy="5431536"/>
          </a:xfrm>
        </p:spPr>
      </p:pic>
      <p:pic>
        <p:nvPicPr>
          <p:cNvPr id="7" name="Содержимое 6" descr="saeЩукино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43504" y="1357298"/>
            <a:ext cx="3035808" cy="456889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29181534_siren-pobedy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642918"/>
            <a:ext cx="8562975" cy="571357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3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571612"/>
            <a:ext cx="3317050" cy="4572000"/>
          </a:xfrm>
        </p:spPr>
      </p:pic>
      <p:pic>
        <p:nvPicPr>
          <p:cNvPr id="6" name="Содержимое 11" descr="Приморский парк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929058" y="2000240"/>
            <a:ext cx="4978400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LR2015.04-RUS.77-Sub-14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43240" y="571480"/>
            <a:ext cx="5486400" cy="3657600"/>
          </a:xfrm>
        </p:spPr>
      </p:pic>
      <p:pic>
        <p:nvPicPr>
          <p:cNvPr id="7" name="Содержимое 6" descr="Киров25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348" y="3714752"/>
            <a:ext cx="4059238" cy="26993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Ржев сироень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500042"/>
            <a:ext cx="5207508" cy="3901745"/>
          </a:xfrm>
        </p:spPr>
      </p:pic>
      <p:pic>
        <p:nvPicPr>
          <p:cNvPr id="6" name="Содержимое 5" descr="DSC0763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214678" y="3357562"/>
            <a:ext cx="5615579" cy="31544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7ny-2SE03c-670x50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3214686"/>
            <a:ext cx="4594860" cy="3442716"/>
          </a:xfrm>
        </p:spPr>
      </p:pic>
      <p:pic>
        <p:nvPicPr>
          <p:cNvPr id="8" name="Содержимое 6" descr="mhh2dwbtw6o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786182" y="785794"/>
            <a:ext cx="4927397" cy="3596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Киров 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3214686"/>
            <a:ext cx="4368800" cy="3276600"/>
          </a:xfrm>
        </p:spPr>
      </p:pic>
      <p:pic>
        <p:nvPicPr>
          <p:cNvPr id="6" name="Содержимое 5" descr="img_8993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868" y="500042"/>
            <a:ext cx="5120640" cy="31747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Содержимое 17" descr="sae_Щукино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72066" y="500042"/>
            <a:ext cx="3291840" cy="4954219"/>
          </a:xfrm>
        </p:spPr>
      </p:pic>
      <p:pic>
        <p:nvPicPr>
          <p:cNvPr id="24" name="Содержимое 9" descr="img_3256_14304903048 (1)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785786" y="3071810"/>
            <a:ext cx="4937760" cy="32897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Содержимое 15" descr="p240515224541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57752" y="857232"/>
            <a:ext cx="3823335" cy="5097780"/>
          </a:xfrm>
        </p:spPr>
      </p:pic>
      <p:pic>
        <p:nvPicPr>
          <p:cNvPr id="15" name="Содержимое 4" descr="650x486_1364TAjG9N83CsPU3clY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7158" y="2357430"/>
            <a:ext cx="6253163" cy="41751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0_98f2a_91ad94b8_orig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2928934"/>
            <a:ext cx="5154168" cy="3437077"/>
          </a:xfrm>
        </p:spPr>
      </p:pic>
      <p:pic>
        <p:nvPicPr>
          <p:cNvPr id="7" name="Содержимое 4" descr="Василий Тёркин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29190" y="571480"/>
            <a:ext cx="3785616" cy="5047488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Питер 7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357166"/>
            <a:ext cx="5925312" cy="3940332"/>
          </a:xfrm>
        </p:spPr>
      </p:pic>
      <p:pic>
        <p:nvPicPr>
          <p:cNvPr id="11" name="Содержимое 10" descr="Щукино, школа Жди меня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00496" y="3357562"/>
            <a:ext cx="4767182" cy="3158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сокольники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57554" y="285728"/>
            <a:ext cx="5384800" cy="3594354"/>
          </a:xfrm>
        </p:spPr>
      </p:pic>
      <p:pic>
        <p:nvPicPr>
          <p:cNvPr id="6" name="Содержимое 7" descr="o80gqaanqem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4348" y="3286124"/>
            <a:ext cx="4892040" cy="32450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emftw8im8i_1425375171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642918"/>
            <a:ext cx="8160449" cy="54402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G_23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928670"/>
            <a:ext cx="7595616" cy="506374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38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5425440" cy="3616960"/>
          </a:xfrm>
        </p:spPr>
      </p:pic>
      <p:pic>
        <p:nvPicPr>
          <p:cNvPr id="6" name="Содержимое 5" descr="IMG_234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718560" y="2928934"/>
            <a:ext cx="4882896" cy="32552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мечты сбываются 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571480"/>
            <a:ext cx="7724851" cy="5793638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X_ML-utNh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85728"/>
            <a:ext cx="4754880" cy="634479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Сирень </a:t>
            </a:r>
            <a:r>
              <a:rPr lang="ru-RU" smtClean="0"/>
              <a:t>Победы посадки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_0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857232"/>
            <a:ext cx="7586472" cy="515081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3" descr="64bab800767a4f6c2f8554fb76e45a9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714356"/>
            <a:ext cx="5803392" cy="3853815"/>
          </a:xfrm>
        </p:spPr>
      </p:pic>
      <p:pic>
        <p:nvPicPr>
          <p:cNvPr id="10" name="Содержимое 9" descr="10947234_618172698319462_7742223886977235926_n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14810" y="3143248"/>
            <a:ext cx="4498848" cy="33741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3" descr="11182063_10200488750059166_1106606533980372192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85728"/>
            <a:ext cx="6339840" cy="633984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0b9510e5-0272-4d0f-be3e-32349c819934_B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714356"/>
            <a:ext cx="6291072" cy="4183563"/>
          </a:xfrm>
        </p:spPr>
      </p:pic>
      <p:pic>
        <p:nvPicPr>
          <p:cNvPr id="6" name="Содержимое 5" descr="90szvrvaytq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643306" y="2928934"/>
            <a:ext cx="5166360" cy="33667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10891859_831866210239598_2958986427010861399_n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500174"/>
            <a:ext cx="4718304" cy="4718304"/>
          </a:xfrm>
        </p:spPr>
      </p:pic>
      <p:pic>
        <p:nvPicPr>
          <p:cNvPr id="8" name="Содержимое 7" descr="getImage (1)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29255" y="1571612"/>
            <a:ext cx="2935224" cy="43891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159</TotalTime>
  <Words>12</Words>
  <Application>Microsoft Office PowerPoint</Application>
  <PresentationFormat>Экран (4:3)</PresentationFormat>
  <Paragraphs>4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Бумажная</vt:lpstr>
      <vt:lpstr>Посадки новых сортов сирени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Сирень Победы посадки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</dc:title>
  <dc:creator>Ольга</dc:creator>
  <cp:lastModifiedBy>Луиза Викторовна</cp:lastModifiedBy>
  <cp:revision>85</cp:revision>
  <dcterms:created xsi:type="dcterms:W3CDTF">2015-09-28T12:17:54Z</dcterms:created>
  <dcterms:modified xsi:type="dcterms:W3CDTF">2016-01-06T09:20:37Z</dcterms:modified>
</cp:coreProperties>
</file>