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6" r:id="rId3"/>
    <p:sldId id="257" r:id="rId4"/>
    <p:sldId id="259" r:id="rId5"/>
    <p:sldId id="260" r:id="rId6"/>
    <p:sldId id="261" r:id="rId7"/>
    <p:sldId id="262" r:id="rId8"/>
    <p:sldId id="264" r:id="rId9"/>
    <p:sldId id="265" r:id="rId10"/>
    <p:sldId id="267" r:id="rId11"/>
    <p:sldId id="268" r:id="rId12"/>
    <p:sldId id="269" r:id="rId13"/>
    <p:sldId id="270" r:id="rId14"/>
    <p:sldId id="271" r:id="rId15"/>
    <p:sldId id="272" r:id="rId16"/>
    <p:sldId id="274" r:id="rId17"/>
    <p:sldId id="275" r:id="rId18"/>
    <p:sldId id="276" r:id="rId19"/>
    <p:sldId id="277" r:id="rId20"/>
    <p:sldId id="27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762" autoAdjust="0"/>
  </p:normalViewPr>
  <p:slideViewPr>
    <p:cSldViewPr>
      <p:cViewPr varScale="1">
        <p:scale>
          <a:sx n="41" d="100"/>
          <a:sy n="41" d="100"/>
        </p:scale>
        <p:origin x="-1531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44266-45EE-4517-B3D3-B0BB6AF35C87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F9C2-A486-4C64-A73F-8DA6FA726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020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44266-45EE-4517-B3D3-B0BB6AF35C87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F9C2-A486-4C64-A73F-8DA6FA726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668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44266-45EE-4517-B3D3-B0BB6AF35C87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F9C2-A486-4C64-A73F-8DA6FA726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4978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44266-45EE-4517-B3D3-B0BB6AF35C8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F9C2-A486-4C64-A73F-8DA6FA726AF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7965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44266-45EE-4517-B3D3-B0BB6AF35C8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F9C2-A486-4C64-A73F-8DA6FA726AF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5716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44266-45EE-4517-B3D3-B0BB6AF35C8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F9C2-A486-4C64-A73F-8DA6FA726AF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6763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44266-45EE-4517-B3D3-B0BB6AF35C8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F9C2-A486-4C64-A73F-8DA6FA726AF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9020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44266-45EE-4517-B3D3-B0BB6AF35C8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F9C2-A486-4C64-A73F-8DA6FA726AF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0117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44266-45EE-4517-B3D3-B0BB6AF35C8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F9C2-A486-4C64-A73F-8DA6FA726AF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3379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44266-45EE-4517-B3D3-B0BB6AF35C8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F9C2-A486-4C64-A73F-8DA6FA726AF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7441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44266-45EE-4517-B3D3-B0BB6AF35C8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F9C2-A486-4C64-A73F-8DA6FA726AF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494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44266-45EE-4517-B3D3-B0BB6AF35C87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F9C2-A486-4C64-A73F-8DA6FA726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0851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44266-45EE-4517-B3D3-B0BB6AF35C8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F9C2-A486-4C64-A73F-8DA6FA726AF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1567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44266-45EE-4517-B3D3-B0BB6AF35C8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F9C2-A486-4C64-A73F-8DA6FA726AF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588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44266-45EE-4517-B3D3-B0BB6AF35C8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F9C2-A486-4C64-A73F-8DA6FA726AF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247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44266-45EE-4517-B3D3-B0BB6AF35C87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F9C2-A486-4C64-A73F-8DA6FA726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360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44266-45EE-4517-B3D3-B0BB6AF35C87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F9C2-A486-4C64-A73F-8DA6FA726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54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44266-45EE-4517-B3D3-B0BB6AF35C87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F9C2-A486-4C64-A73F-8DA6FA726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1178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44266-45EE-4517-B3D3-B0BB6AF35C87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F9C2-A486-4C64-A73F-8DA6FA726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468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44266-45EE-4517-B3D3-B0BB6AF35C87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F9C2-A486-4C64-A73F-8DA6FA726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249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44266-45EE-4517-B3D3-B0BB6AF35C87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F9C2-A486-4C64-A73F-8DA6FA726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756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44266-45EE-4517-B3D3-B0BB6AF35C87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F9C2-A486-4C64-A73F-8DA6FA726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928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544266-45EE-4517-B3D3-B0BB6AF35C87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93F9C2-A486-4C64-A73F-8DA6FA726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313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544266-45EE-4517-B3D3-B0BB6AF35C8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93F9C2-A486-4C64-A73F-8DA6FA726AF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754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5085184"/>
            <a:ext cx="9143999" cy="1772816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0B050"/>
                </a:solidFill>
              </a:rPr>
              <a:t>“Составление родословной по фотографиям из семейного архива”.</a:t>
            </a:r>
            <a:endParaRPr lang="ru-RU" sz="4000" dirty="0">
              <a:solidFill>
                <a:srgbClr val="00B050"/>
              </a:solidFill>
            </a:endParaRPr>
          </a:p>
          <a:p>
            <a:pPr algn="ctr"/>
            <a:endParaRPr lang="ru-RU" sz="4000" dirty="0">
              <a:solidFill>
                <a:srgbClr val="00B050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287895" y="-858488"/>
            <a:ext cx="4497761" cy="688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2176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3008313" cy="116205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4" y="1412776"/>
            <a:ext cx="3008313" cy="4691063"/>
          </a:xfrm>
        </p:spPr>
        <p:txBody>
          <a:bodyPr>
            <a:noAutofit/>
          </a:bodyPr>
          <a:lstStyle/>
          <a:p>
            <a:r>
              <a:rPr lang="ru-RU" b="1" dirty="0"/>
              <a:t>Бабушка, Новожилова (Колесникова) Ирина Павловна, блестяще окончила </a:t>
            </a:r>
            <a:r>
              <a:rPr lang="ru-RU" b="1" dirty="0" err="1"/>
              <a:t>Ватутинскую</a:t>
            </a:r>
            <a:r>
              <a:rPr lang="ru-RU" b="1" dirty="0"/>
              <a:t> школу и без какой-либо дополнительной подготовки поступила в МГУ, за что до сих пор с благодарностью вспоминает своих любимых учителей Зинаиду Яковлевну (математика) и Григория Моисеевича (физика). А участие в районных и областных олимпиадах по немецкому языку так прочно закрепили  «пройденный материал», что его не стерли ни прошедшие годы, ни последующее изучение английского. И сейчас Ирина часто бывает в Германии и вполне может там общаться. Я зову ее не «бабушка», а Ирина, потому что она совсем не похожа на бабушек – она заядлая путешественница, объездила в одиночку пол-Европы с рюкзаком, она пишет смешные рассказы о своих путешествиях</a:t>
            </a:r>
          </a:p>
        </p:txBody>
      </p:sp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063244" y="306969"/>
            <a:ext cx="4608880" cy="5379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7507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0"/>
            <a:ext cx="8770574" cy="3053950"/>
          </a:xfrm>
        </p:spPr>
        <p:txBody>
          <a:bodyPr>
            <a:noAutofit/>
          </a:bodyPr>
          <a:lstStyle/>
          <a:p>
            <a:r>
              <a:rPr lang="ru-RU" sz="2400" b="1" i="1" dirty="0" smtClean="0"/>
              <a:t>А участие в районных и областных олимпиадах по немецкому языку так прочно закрепили  «пройденный материал», что его не стерли ни прошедшие годы, ни последующее изучение английского. И сейчас Ирина часто бывает в Германии и вполне может там общаться. Я зову ее не «бабушка», а Ирина, потому что она совсем не похожа на бабушек – она заядлая путешественница, объездила в одиночку пол-Европы с рюкзаком, она пишет смешные рассказы о своих </a:t>
            </a:r>
            <a:r>
              <a:rPr lang="ru-RU" sz="2400" b="1" i="1" dirty="0" smtClean="0"/>
              <a:t>путешествиях.</a:t>
            </a:r>
          </a:p>
          <a:p>
            <a:endParaRPr lang="ru-RU" sz="2400" b="1" i="1" dirty="0"/>
          </a:p>
          <a:p>
            <a:endParaRPr lang="ru-RU" sz="2400" b="1" i="1" dirty="0" smtClean="0"/>
          </a:p>
          <a:p>
            <a:endParaRPr lang="ru-RU" sz="2400" b="1" i="1" dirty="0"/>
          </a:p>
          <a:p>
            <a:endParaRPr lang="ru-RU" sz="2400" b="1" i="1" dirty="0" smtClean="0"/>
          </a:p>
          <a:p>
            <a:endParaRPr lang="ru-RU" sz="2400" b="1" i="1" dirty="0"/>
          </a:p>
          <a:p>
            <a:r>
              <a:rPr lang="ru-RU" sz="2400" b="1" i="1" dirty="0" smtClean="0"/>
              <a:t>С Ириной (бабушкой)</a:t>
            </a:r>
          </a:p>
          <a:p>
            <a:r>
              <a:rPr lang="ru-RU" sz="2400" b="1" i="1" dirty="0" smtClean="0"/>
              <a:t> в г. </a:t>
            </a:r>
            <a:r>
              <a:rPr lang="ru-RU" sz="2400" b="1" i="1" dirty="0" smtClean="0"/>
              <a:t>Калининграде.</a:t>
            </a:r>
          </a:p>
        </p:txBody>
      </p:sp>
      <p:pic>
        <p:nvPicPr>
          <p:cNvPr id="11266" name="Picture 2" descr="D:\фото на Куршской кос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422" y="3053950"/>
            <a:ext cx="5030688" cy="37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5019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4" y="1412776"/>
            <a:ext cx="3008313" cy="4691063"/>
          </a:xfrm>
        </p:spPr>
        <p:txBody>
          <a:bodyPr>
            <a:normAutofit lnSpcReduction="10000"/>
          </a:bodyPr>
          <a:lstStyle/>
          <a:p>
            <a:r>
              <a:rPr lang="ru-RU" sz="2800" dirty="0"/>
              <a:t>Мама, Сергеева (Новожилова) Анна Александровна, закончила </a:t>
            </a:r>
            <a:r>
              <a:rPr lang="ru-RU" sz="2800" dirty="0" err="1"/>
              <a:t>Ватутинскую</a:t>
            </a:r>
            <a:r>
              <a:rPr lang="ru-RU" sz="2800" dirty="0"/>
              <a:t> школу, училась в медицинском колледже, сейчас работает в Москве</a:t>
            </a:r>
            <a:r>
              <a:rPr lang="ru-RU" dirty="0"/>
              <a:t>.</a:t>
            </a: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343" y="273050"/>
            <a:ext cx="4095164" cy="585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6976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Род </a:t>
            </a:r>
            <a:r>
              <a:rPr lang="ru-RU" dirty="0" err="1" smtClean="0">
                <a:solidFill>
                  <a:srgbClr val="00B050"/>
                </a:solidFill>
              </a:rPr>
              <a:t>Аленькиных</a:t>
            </a:r>
            <a:r>
              <a:rPr lang="ru-RU" dirty="0" smtClean="0">
                <a:solidFill>
                  <a:srgbClr val="00B050"/>
                </a:solidFill>
              </a:rPr>
              <a:t> , август </a:t>
            </a:r>
            <a:r>
              <a:rPr lang="ru-RU" dirty="0" smtClean="0">
                <a:solidFill>
                  <a:srgbClr val="00B050"/>
                </a:solidFill>
              </a:rPr>
              <a:t>1971 г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74800" y="0"/>
            <a:ext cx="5994400" cy="916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4058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836712"/>
            <a:ext cx="8686800" cy="4353347"/>
          </a:xfrm>
        </p:spPr>
        <p:txBody>
          <a:bodyPr>
            <a:noAutofit/>
          </a:bodyPr>
          <a:lstStyle/>
          <a:p>
            <a:r>
              <a:rPr lang="ru-RU" sz="2800" b="1" i="1" dirty="0">
                <a:solidFill>
                  <a:srgbClr val="00B050"/>
                </a:solidFill>
              </a:rPr>
              <a:t>Сидят</a:t>
            </a:r>
            <a:r>
              <a:rPr lang="ru-RU" sz="2800" b="1" i="1" dirty="0">
                <a:solidFill>
                  <a:srgbClr val="92D050"/>
                </a:solidFill>
              </a:rPr>
              <a:t>:</a:t>
            </a:r>
          </a:p>
          <a:p>
            <a:r>
              <a:rPr lang="ru-RU" sz="1600" dirty="0"/>
              <a:t>- </a:t>
            </a:r>
            <a:r>
              <a:rPr lang="ru-RU" sz="2800" b="1" i="1" u="sng" dirty="0"/>
              <a:t>в центре </a:t>
            </a:r>
            <a:r>
              <a:rPr lang="ru-RU" sz="2800" b="1" i="1" u="sng" dirty="0" err="1"/>
              <a:t>Аленькины</a:t>
            </a:r>
            <a:r>
              <a:rPr lang="ru-RU" sz="2800" b="1" i="1" u="sng" dirty="0"/>
              <a:t> Лаврентий Тимофеевич и Мария Федоровна, прапрадедушка и прапрабабушка;</a:t>
            </a:r>
          </a:p>
          <a:p>
            <a:r>
              <a:rPr lang="ru-RU" sz="2800" b="1" i="1" u="sng" dirty="0"/>
              <a:t>- слева ее брат Шмелев Николай Федорович и его жена Елизавета;</a:t>
            </a:r>
          </a:p>
          <a:p>
            <a:r>
              <a:rPr lang="ru-RU" sz="2800" b="1" i="1" u="sng" dirty="0"/>
              <a:t>- справа ее сестра </a:t>
            </a:r>
            <a:r>
              <a:rPr lang="ru-RU" sz="2800" b="1" i="1" u="sng" dirty="0" err="1"/>
              <a:t>Саврасова</a:t>
            </a:r>
            <a:r>
              <a:rPr lang="ru-RU" sz="2800" b="1" i="1" u="sng" dirty="0"/>
              <a:t> (Шмелева) Раиса Федоровна, и двоюродные сестры Фаина Ивановна и Валентина Ивановна, на коленях – Новожилова (Колесникова) Ирина Павловна, моя бабушка Ирина и старшая внучка прапрадедушки Лаврентия и прапрабабушки Марии</a:t>
            </a:r>
          </a:p>
        </p:txBody>
      </p:sp>
    </p:spTree>
    <p:extLst>
      <p:ext uri="{BB962C8B-B14F-4D97-AF65-F5344CB8AC3E}">
        <p14:creationId xmlns:p14="http://schemas.microsoft.com/office/powerpoint/2010/main" val="1366345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Род </a:t>
            </a:r>
            <a:r>
              <a:rPr lang="ru-RU" dirty="0" err="1" smtClean="0">
                <a:solidFill>
                  <a:srgbClr val="00B050"/>
                </a:solidFill>
              </a:rPr>
              <a:t>Аленькиных,август</a:t>
            </a:r>
            <a:r>
              <a:rPr lang="ru-RU" dirty="0" smtClean="0">
                <a:solidFill>
                  <a:srgbClr val="00B050"/>
                </a:solidFill>
              </a:rPr>
              <a:t> 1971 г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74800" y="0"/>
            <a:ext cx="5994400" cy="916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052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4" y="1268760"/>
            <a:ext cx="8424936" cy="4979095"/>
          </a:xfrm>
        </p:spPr>
        <p:txBody>
          <a:bodyPr>
            <a:normAutofit lnSpcReduction="10000"/>
          </a:bodyPr>
          <a:lstStyle/>
          <a:p>
            <a:r>
              <a:rPr lang="ru-RU" sz="2400" u="sng" dirty="0">
                <a:solidFill>
                  <a:srgbClr val="00B050"/>
                </a:solidFill>
              </a:rPr>
              <a:t>Стоят</a:t>
            </a:r>
            <a:r>
              <a:rPr lang="ru-RU" sz="2400" dirty="0">
                <a:solidFill>
                  <a:srgbClr val="00B050"/>
                </a:solidFill>
              </a:rPr>
              <a:t>,</a:t>
            </a:r>
            <a:r>
              <a:rPr lang="ru-RU" dirty="0"/>
              <a:t> </a:t>
            </a:r>
            <a:r>
              <a:rPr lang="ru-RU" sz="2000" b="1" i="1" u="sng" dirty="0"/>
              <a:t>слева направо:</a:t>
            </a:r>
          </a:p>
          <a:p>
            <a:r>
              <a:rPr lang="ru-RU" sz="2000" b="1" i="1" u="sng" dirty="0"/>
              <a:t>- Кузина (</a:t>
            </a:r>
            <a:r>
              <a:rPr lang="ru-RU" sz="2000" b="1" i="1" u="sng" dirty="0" err="1"/>
              <a:t>Аленькина</a:t>
            </a:r>
            <a:r>
              <a:rPr lang="ru-RU" sz="2000" b="1" i="1" u="sng" dirty="0"/>
              <a:t>) Татьяна Тимофеевна, сестра прапрадедушки Лаврентия – единственная из того поколения моих родственников многодетная мать, у нее было 6 детей, у остальных 1-2-, максимум –трое;</a:t>
            </a:r>
          </a:p>
          <a:p>
            <a:r>
              <a:rPr lang="ru-RU" sz="2000" b="1" i="1" u="sng" dirty="0"/>
              <a:t>- Саврасов Владимир Викторович (сын Раисы Федоровны и племянник прапрабабушки Марии), у него на руках – </a:t>
            </a:r>
            <a:r>
              <a:rPr lang="ru-RU" sz="2000" b="1" i="1" u="sng" dirty="0" err="1"/>
              <a:t>Аленькин</a:t>
            </a:r>
            <a:r>
              <a:rPr lang="ru-RU" sz="2000" b="1" i="1" u="sng" dirty="0"/>
              <a:t> Сергей Александрович, тогда еще просто </a:t>
            </a:r>
            <a:r>
              <a:rPr lang="ru-RU" sz="2000" b="1" i="1" u="sng" dirty="0" err="1"/>
              <a:t>Сергунька</a:t>
            </a:r>
            <a:r>
              <a:rPr lang="ru-RU" sz="2000" b="1" i="1" u="sng" dirty="0"/>
              <a:t> - средний внук прапрадедушки Лаврентия и прапрабабушки Марии;</a:t>
            </a:r>
          </a:p>
          <a:p>
            <a:r>
              <a:rPr lang="ru-RU" sz="2000" b="1" i="1" u="sng" dirty="0"/>
              <a:t>- Колесникова (</a:t>
            </a:r>
            <a:r>
              <a:rPr lang="ru-RU" sz="2000" b="1" i="1" u="sng" dirty="0" err="1"/>
              <a:t>Аленькина</a:t>
            </a:r>
            <a:r>
              <a:rPr lang="ru-RU" sz="2000" b="1" i="1" u="sng" dirty="0"/>
              <a:t>) Анна Лаврентьевна, моя прабабушка;</a:t>
            </a:r>
          </a:p>
          <a:p>
            <a:r>
              <a:rPr lang="ru-RU" sz="2000" b="1" i="1" u="sng" dirty="0"/>
              <a:t>- </a:t>
            </a:r>
            <a:r>
              <a:rPr lang="ru-RU" sz="2000" b="1" i="1" u="sng" dirty="0" err="1"/>
              <a:t>Аленькин</a:t>
            </a:r>
            <a:r>
              <a:rPr lang="ru-RU" sz="2000" b="1" i="1" u="sng" dirty="0"/>
              <a:t> Александр Лаврентьевич – сын прапрадедушки Лаврентия и прапрабабушки Марии;</a:t>
            </a:r>
          </a:p>
          <a:p>
            <a:r>
              <a:rPr lang="ru-RU" sz="2000" b="1" i="1" u="sng" dirty="0"/>
              <a:t>- </a:t>
            </a:r>
            <a:r>
              <a:rPr lang="ru-RU" sz="2000" b="1" i="1" u="sng" dirty="0" err="1"/>
              <a:t>Аленькина</a:t>
            </a:r>
            <a:r>
              <a:rPr lang="ru-RU" sz="2000" b="1" i="1" u="sng" dirty="0"/>
              <a:t> Раиса Петровна, его жена,</a:t>
            </a:r>
          </a:p>
          <a:p>
            <a:r>
              <a:rPr lang="ru-RU" sz="2000" b="1" i="1" u="sng" dirty="0"/>
              <a:t>- Колесников Павел Васильевич, мой прадед;</a:t>
            </a:r>
          </a:p>
          <a:p>
            <a:r>
              <a:rPr lang="ru-RU" sz="2000" b="1" i="1" u="sng" dirty="0" err="1"/>
              <a:t>Аленькин</a:t>
            </a:r>
            <a:r>
              <a:rPr lang="ru-RU" sz="2000" b="1" i="1" u="sng" dirty="0"/>
              <a:t> Василий Тимофеевич, брат прапрадедушки Лаврентия</a:t>
            </a:r>
          </a:p>
        </p:txBody>
      </p:sp>
    </p:spTree>
    <p:extLst>
      <p:ext uri="{BB962C8B-B14F-4D97-AF65-F5344CB8AC3E}">
        <p14:creationId xmlns:p14="http://schemas.microsoft.com/office/powerpoint/2010/main" val="3478276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931224" cy="1162050"/>
          </a:xfrm>
        </p:spPr>
        <p:txBody>
          <a:bodyPr>
            <a:normAutofit/>
          </a:bodyPr>
          <a:lstStyle/>
          <a:p>
            <a:r>
              <a:rPr lang="ru-RU" sz="4400" dirty="0">
                <a:solidFill>
                  <a:srgbClr val="00B050"/>
                </a:solidFill>
              </a:rPr>
              <a:t>Заключение.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1412776"/>
            <a:ext cx="8291264" cy="4691063"/>
          </a:xfrm>
        </p:spPr>
        <p:txBody>
          <a:bodyPr>
            <a:normAutofit lnSpcReduction="10000"/>
          </a:bodyPr>
          <a:lstStyle/>
          <a:p>
            <a:endParaRPr lang="ru-RU" dirty="0"/>
          </a:p>
          <a:p>
            <a:r>
              <a:rPr lang="ru-RU" dirty="0"/>
              <a:t> </a:t>
            </a:r>
          </a:p>
          <a:p>
            <a:r>
              <a:rPr lang="ru-RU" sz="2400" b="1" i="1" u="sng" dirty="0"/>
              <a:t>В результате проделанной поисковой работы, интервью моих близких мне удалось:</a:t>
            </a:r>
          </a:p>
          <a:p>
            <a:r>
              <a:rPr lang="ru-RU" sz="2400" b="1" i="1" u="sng" dirty="0"/>
              <a:t>- составить родословное древо,</a:t>
            </a:r>
          </a:p>
          <a:p>
            <a:r>
              <a:rPr lang="ru-RU" sz="2400" b="1" i="1" u="sng" dirty="0"/>
              <a:t>- заполнить 10 генеалогических карточек.</a:t>
            </a:r>
          </a:p>
          <a:p>
            <a:r>
              <a:rPr lang="ru-RU" sz="2400" b="1" i="1" u="sng" dirty="0"/>
              <a:t>Работа над докладом наполнила меня чувством гордости за мой род, показала мне, какие замечательные люди, какие интересные события происходили в их жизни. Пусть не все они были знамениты, но все они прожили честную трудовую жизнь.</a:t>
            </a:r>
          </a:p>
          <a:p>
            <a:r>
              <a:rPr lang="ru-RU" sz="2400" b="1" i="1" u="sng" dirty="0"/>
              <a:t>Моя работа может быть использована родственниками для изучения и дополнения родословной.</a:t>
            </a:r>
          </a:p>
          <a:p>
            <a:endParaRPr lang="ru-RU" sz="2400" b="1" i="1" u="sng" dirty="0"/>
          </a:p>
        </p:txBody>
      </p:sp>
    </p:spTree>
    <p:extLst>
      <p:ext uri="{BB962C8B-B14F-4D97-AF65-F5344CB8AC3E}">
        <p14:creationId xmlns:p14="http://schemas.microsoft.com/office/powerpoint/2010/main" val="2406969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19256" cy="1162050"/>
          </a:xfrm>
        </p:spPr>
        <p:txBody>
          <a:bodyPr>
            <a:normAutofit/>
          </a:bodyPr>
          <a:lstStyle/>
          <a:p>
            <a:r>
              <a:rPr lang="ru-RU" sz="4400" i="1" u="sng" dirty="0">
                <a:solidFill>
                  <a:srgbClr val="00B050"/>
                </a:solidFill>
              </a:rPr>
              <a:t>Использованные источники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504" y="1435100"/>
            <a:ext cx="8568952" cy="4691063"/>
          </a:xfrm>
        </p:spPr>
        <p:txBody>
          <a:bodyPr>
            <a:normAutofit/>
          </a:bodyPr>
          <a:lstStyle/>
          <a:p>
            <a:pPr lvl="0" algn="ctr"/>
            <a:r>
              <a:rPr lang="ru-RU" sz="4000" dirty="0"/>
              <a:t>Фотоархив семьи Сергеевой, семьи Колесниковой.</a:t>
            </a:r>
          </a:p>
          <a:p>
            <a:pPr lvl="0" algn="ctr"/>
            <a:r>
              <a:rPr lang="ru-RU" sz="4000" dirty="0"/>
              <a:t>Воспоминания моих бабушек Колесниковой Анны Лаврентьевны, Новожиловой Ирины Павловны.</a:t>
            </a:r>
          </a:p>
          <a:p>
            <a:pPr lvl="0" algn="ctr"/>
            <a:r>
              <a:rPr lang="ru-RU" sz="4000" dirty="0"/>
              <a:t>Семейные архивные документы.</a:t>
            </a: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47170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556792"/>
            <a:ext cx="8229600" cy="2952328"/>
          </a:xfrm>
        </p:spPr>
        <p:txBody>
          <a:bodyPr/>
          <a:lstStyle/>
          <a:p>
            <a:r>
              <a:rPr lang="ru-RU" b="1" i="1" u="sng" dirty="0" smtClean="0">
                <a:solidFill>
                  <a:schemeClr val="accent4">
                    <a:lumMod val="75000"/>
                  </a:schemeClr>
                </a:solidFill>
              </a:rPr>
              <a:t>СПАСИБО ЗА ВНИМАНИЕ !!!</a:t>
            </a:r>
            <a:endParaRPr lang="ru-RU" b="1" i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427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620688"/>
            <a:ext cx="7772400" cy="1584175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i="1" u="sng" dirty="0" smtClean="0">
                <a:solidFill>
                  <a:srgbClr val="00B050"/>
                </a:solidFill>
              </a:rPr>
              <a:t>Цель:</a:t>
            </a:r>
            <a:r>
              <a:rPr lang="ru-RU" sz="4000" dirty="0" smtClean="0">
                <a:solidFill>
                  <a:srgbClr val="92D050"/>
                </a:solidFill>
              </a:rPr>
              <a:t> </a:t>
            </a:r>
            <a:r>
              <a:rPr lang="ru-RU" sz="4000" i="1" dirty="0" smtClean="0"/>
              <a:t>узнать, кто были мои предки, где проживали и чем занимались</a:t>
            </a:r>
            <a:r>
              <a:rPr lang="ru-RU" i="1" dirty="0" smtClean="0"/>
              <a:t>.</a:t>
            </a:r>
            <a:br>
              <a:rPr lang="ru-RU" i="1" dirty="0" smtClean="0"/>
            </a:b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844824"/>
            <a:ext cx="7344816" cy="4248472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l"/>
            <a:r>
              <a:rPr lang="ru-RU" b="1" i="1" u="sng" dirty="0" smtClean="0">
                <a:solidFill>
                  <a:srgbClr val="00B050"/>
                </a:solidFill>
              </a:rPr>
              <a:t>Задачи</a:t>
            </a:r>
            <a:r>
              <a:rPr lang="ru-RU" b="1" i="1" u="sng" dirty="0">
                <a:solidFill>
                  <a:srgbClr val="00B050"/>
                </a:solidFill>
              </a:rPr>
              <a:t>.</a:t>
            </a:r>
          </a:p>
          <a:p>
            <a:pPr algn="l"/>
            <a:r>
              <a:rPr lang="ru-RU" b="1" i="1" dirty="0">
                <a:solidFill>
                  <a:schemeClr val="tx1"/>
                </a:solidFill>
              </a:rPr>
              <a:t>1) Изучить свою родословную по фотографиям из семейного архива, следовательно, по воспоминаниям родственников, подписям  под  фотографиями, справкам и другим   документам из семейного архива.</a:t>
            </a:r>
          </a:p>
          <a:p>
            <a:pPr algn="l"/>
            <a:r>
              <a:rPr lang="ru-RU" b="1" i="1" dirty="0">
                <a:solidFill>
                  <a:schemeClr val="tx1"/>
                </a:solidFill>
              </a:rPr>
              <a:t>2) Составить генеалогическое древо моей семьи.                    </a:t>
            </a:r>
          </a:p>
          <a:p>
            <a:pPr algn="l"/>
            <a:endParaRPr lang="ru-RU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756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260648"/>
            <a:ext cx="3368353" cy="4691063"/>
          </a:xfrm>
        </p:spPr>
        <p:txBody>
          <a:bodyPr>
            <a:noAutofit/>
          </a:bodyPr>
          <a:lstStyle/>
          <a:p>
            <a:r>
              <a:rPr lang="ru-RU" sz="2000" b="1" i="1" dirty="0"/>
              <a:t> Мой </a:t>
            </a:r>
            <a:r>
              <a:rPr lang="ru-RU" sz="2000" b="1" i="1" dirty="0" err="1"/>
              <a:t>прапрапрадед</a:t>
            </a:r>
            <a:r>
              <a:rPr lang="ru-RU" sz="2000" b="1" i="1" dirty="0"/>
              <a:t>, Шмелев Федор </a:t>
            </a:r>
            <a:r>
              <a:rPr lang="ru-RU" sz="2000" b="1" i="1" dirty="0" err="1"/>
              <a:t>Семистонович</a:t>
            </a:r>
            <a:r>
              <a:rPr lang="ru-RU" sz="2000" b="1" i="1" dirty="0"/>
              <a:t>, был участником войны с Японией в 1905 году – ходил на судне «Кореец», который совместно с крейсером «Варяг» участвовал в сражении и был взорван. Федор Шмелев выжил, вернулся с войны с многочисленными осколочными ранениями. Умер он в 1931 году. К сожалению, все его фотографии пропали после смерти в 1968г. его вдовы, а моей прапрабабушки Шмелевой Екатерины Петровны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887" y="273050"/>
            <a:ext cx="3902075" cy="585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7153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444217"/>
            <a:ext cx="4104456" cy="4691063"/>
          </a:xfrm>
        </p:spPr>
        <p:txBody>
          <a:bodyPr>
            <a:noAutofit/>
          </a:bodyPr>
          <a:lstStyle/>
          <a:p>
            <a:r>
              <a:rPr lang="ru-RU" sz="2800" b="1" i="1" dirty="0"/>
              <a:t>Жили они в деревне Заречное </a:t>
            </a:r>
            <a:r>
              <a:rPr lang="ru-RU" sz="2800" b="1" i="1" dirty="0" err="1"/>
              <a:t>Балашовского</a:t>
            </a:r>
            <a:r>
              <a:rPr lang="ru-RU" sz="2800" b="1" i="1" dirty="0"/>
              <a:t> уезда Саратовской губернии, в их семье было 6 детей, в том числе в 1918 году родилась моя прапрабабушка Мария Федоровна, красавица и певунья. Ее выдали замуж незадолго до войны за односельчанина, старше ее на 7 лет 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76672"/>
            <a:ext cx="3759184" cy="5575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0667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3008313" cy="116205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404664"/>
            <a:ext cx="4464496" cy="6048672"/>
          </a:xfrm>
        </p:spPr>
        <p:txBody>
          <a:bodyPr>
            <a:noAutofit/>
          </a:bodyPr>
          <a:lstStyle/>
          <a:p>
            <a:r>
              <a:rPr lang="ru-RU" sz="1800" b="1" i="1" dirty="0"/>
              <a:t>Ее муж, а мой прапрадед </a:t>
            </a:r>
            <a:r>
              <a:rPr lang="ru-RU" sz="1800" b="1" i="1" dirty="0" err="1"/>
              <a:t>Аленькин</a:t>
            </a:r>
            <a:r>
              <a:rPr lang="ru-RU" sz="1800" b="1" i="1" dirty="0"/>
              <a:t> Лаврентий Тимофеевич работал на железной дороге и поэтому не был призван на фронт. Но ведь там, совсем рядом, был Сталинград… там, совсем рядом, фашисты рвались к Волге… туда под бомбежками мой замечательный прапрадед доставлял военные грузы, технику, боеприпасы, пополнение… и пусть кто-нибудь скажет, что в той победе нет и его </a:t>
            </a:r>
            <a:r>
              <a:rPr lang="ru-RU" sz="1800" b="1" i="1" dirty="0" smtClean="0"/>
              <a:t>заслуги!</a:t>
            </a:r>
            <a:endParaRPr lang="ru-RU" sz="1800" b="1" i="1" dirty="0"/>
          </a:p>
          <a:p>
            <a:endParaRPr lang="ru-RU" sz="1800" b="1" i="1" dirty="0"/>
          </a:p>
          <a:p>
            <a:r>
              <a:rPr lang="ru-RU" sz="1800" b="1" i="1" dirty="0" smtClean="0"/>
              <a:t>Лаврентий </a:t>
            </a:r>
            <a:r>
              <a:rPr lang="ru-RU" sz="1800" b="1" i="1" dirty="0"/>
              <a:t>Тимофеевич был награжден медалями во время войны, позже уже в мирное время стал «Почетным железнодорожником», был награжден орденом Трудового Красного знамени. Умер в 1991 году в возрасте 80 лет. Мария Федоровна пережила его на </a:t>
            </a:r>
            <a:r>
              <a:rPr lang="en-US" sz="1800" b="1" i="1" dirty="0"/>
              <a:t>5 </a:t>
            </a:r>
            <a:r>
              <a:rPr lang="ru-RU" sz="1800" b="1" i="1" dirty="0"/>
              <a:t>лет. Они еще успели понянчить свою правнучку, мою маму.</a:t>
            </a:r>
          </a:p>
          <a:p>
            <a:endParaRPr lang="ru-RU" sz="1800" b="1" i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764704"/>
            <a:ext cx="3511811" cy="52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8827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504" y="279313"/>
            <a:ext cx="3600400" cy="4877879"/>
          </a:xfrm>
        </p:spPr>
        <p:txBody>
          <a:bodyPr>
            <a:normAutofit/>
          </a:bodyPr>
          <a:lstStyle/>
          <a:p>
            <a:r>
              <a:rPr lang="ru-RU" sz="2000" b="1" i="1" dirty="0"/>
              <a:t>Почти все их братья и сестры жили в Селе Заречное или же в городе Балашове, особенно Мария Федоровна была дружна с самой младшей сестричкой Раисой (1928-2000) и ее мужем Виктором Федоровичем (1925-2000г.) </a:t>
            </a:r>
            <a:r>
              <a:rPr lang="ru-RU" sz="2000" b="1" i="1" dirty="0" err="1"/>
              <a:t>Саврасовыми</a:t>
            </a:r>
            <a:r>
              <a:rPr lang="ru-RU" sz="2000" b="1" i="1" dirty="0"/>
              <a:t> </a:t>
            </a:r>
            <a:r>
              <a:rPr lang="ru-RU" sz="1800" b="1" i="1" dirty="0" smtClean="0"/>
              <a:t>.</a:t>
            </a:r>
            <a:endParaRPr lang="ru-RU" sz="2000" b="1" i="1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16632"/>
            <a:ext cx="5111750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592" y="3356992"/>
            <a:ext cx="2386872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4380" y="4365104"/>
            <a:ext cx="5908551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400" b="1" i="1" dirty="0" smtClean="0">
                <a:solidFill>
                  <a:prstClr val="black"/>
                </a:solidFill>
              </a:rPr>
              <a:t> Эта </a:t>
            </a:r>
            <a:r>
              <a:rPr lang="ru-RU" sz="2400" b="1" i="1" dirty="0">
                <a:solidFill>
                  <a:prstClr val="black"/>
                </a:solidFill>
              </a:rPr>
              <a:t>замечательная пара сохранила свою любовь до старости, за всю жизнь они не сказали друг другу грубого слова… со временем они даже стали похожи друг на друга, все их так и звали ласково - Федоровичи.</a:t>
            </a:r>
          </a:p>
          <a:p>
            <a:pPr lvl="0">
              <a:spcBef>
                <a:spcPct val="20000"/>
              </a:spcBef>
            </a:pPr>
            <a:endParaRPr lang="ru-RU" sz="2400" b="1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329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3008313" cy="11620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548680"/>
            <a:ext cx="3286001" cy="6192688"/>
          </a:xfrm>
        </p:spPr>
        <p:txBody>
          <a:bodyPr>
            <a:normAutofit/>
          </a:bodyPr>
          <a:lstStyle/>
          <a:p>
            <a:r>
              <a:rPr lang="ru-RU" sz="2400" b="1" i="1" dirty="0"/>
              <a:t>Моя прабабушка Анна Лаврентьевна </a:t>
            </a:r>
            <a:r>
              <a:rPr lang="ru-RU" sz="2400" b="1" i="1" dirty="0" smtClean="0"/>
              <a:t>Колесникова </a:t>
            </a:r>
            <a:r>
              <a:rPr lang="ru-RU" sz="2400" b="1" i="1" dirty="0"/>
              <a:t>(</a:t>
            </a:r>
            <a:r>
              <a:rPr lang="ru-RU" sz="2400" b="1" i="1" dirty="0" err="1"/>
              <a:t>Аленькина</a:t>
            </a:r>
            <a:r>
              <a:rPr lang="ru-RU" sz="2400" b="1" i="1" dirty="0" smtClean="0"/>
              <a:t>),, </a:t>
            </a:r>
            <a:r>
              <a:rPr lang="ru-RU" sz="2400" b="1" i="1" dirty="0"/>
              <a:t>после переезда в </a:t>
            </a:r>
            <a:r>
              <a:rPr lang="ru-RU" sz="2400" b="1" i="1" dirty="0" err="1"/>
              <a:t>Ватутинки</a:t>
            </a:r>
            <a:r>
              <a:rPr lang="ru-RU" sz="2400" b="1" i="1" dirty="0"/>
              <a:t> до самой пенсии работала на одном предприятии – СКБ часового станкостроения. Сейчас она ветеран труда, давно на пенсии и всю себя посвятила мне. </a:t>
            </a:r>
          </a:p>
          <a:p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242565"/>
            <a:ext cx="4620437" cy="3338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7541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3008313" cy="116205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4" y="980728"/>
            <a:ext cx="3008313" cy="4968552"/>
          </a:xfrm>
        </p:spPr>
        <p:txBody>
          <a:bodyPr>
            <a:normAutofit/>
          </a:bodyPr>
          <a:lstStyle/>
          <a:p>
            <a:r>
              <a:rPr lang="ru-RU" sz="2000" b="1" i="1" dirty="0" smtClean="0"/>
              <a:t>Е</a:t>
            </a:r>
            <a:r>
              <a:rPr lang="ru-RU" sz="2000" b="1" i="1" dirty="0"/>
              <a:t>ё</a:t>
            </a:r>
            <a:r>
              <a:rPr lang="ru-RU" sz="2000" b="1" i="1" dirty="0" smtClean="0"/>
              <a:t> </a:t>
            </a:r>
            <a:r>
              <a:rPr lang="ru-RU" sz="2000" b="1" i="1" dirty="0"/>
              <a:t>брат Александр Лаврентьевич и его жена Раиса Петровна живут в Самаре. Дед Саша работал начальником цеха на подшипниковом заводе, в войну эвакуированном из Москвы, а бабушка Рая – учителем физики и завучем в одной из лучших школ города. Их сын Сергей – офицер в отставке, их дочь Марина – подполковник налоговой службы.</a:t>
            </a:r>
          </a:p>
          <a:p>
            <a:endParaRPr lang="ru-RU" b="1" i="1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08313" y="427299"/>
            <a:ext cx="5111750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4721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800" b="1" i="1" dirty="0"/>
              <a:t>Его сын, мой прадед, Колесников Павел Васильевич (1940-2010г.) был военнослужащим, потом работал в Троицке, в «</a:t>
            </a:r>
            <a:r>
              <a:rPr lang="ru-RU" sz="2800" b="1" i="1" dirty="0" err="1"/>
              <a:t>Центракадемстрое</a:t>
            </a:r>
            <a:r>
              <a:rPr lang="ru-RU" b="1" i="1" dirty="0"/>
              <a:t>».</a:t>
            </a:r>
          </a:p>
          <a:p>
            <a:r>
              <a:rPr lang="ru-RU" b="1" i="1" dirty="0"/>
              <a:t> </a:t>
            </a:r>
          </a:p>
          <a:p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9543" y="273050"/>
            <a:ext cx="4622764" cy="585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9606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982</Words>
  <Application>Microsoft Office PowerPoint</Application>
  <PresentationFormat>Экран (4:3)</PresentationFormat>
  <Paragraphs>54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Тема Office</vt:lpstr>
      <vt:lpstr>1_Тема Office</vt:lpstr>
      <vt:lpstr>Презентация PowerPoint</vt:lpstr>
      <vt:lpstr>Цель: узнать, кто были мои предки, где проживали и чем занимались.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Род Аленькиных , август 1971 г.</vt:lpstr>
      <vt:lpstr>Презентация PowerPoint</vt:lpstr>
      <vt:lpstr>Род Аленькиных,август 1971 г.</vt:lpstr>
      <vt:lpstr>Презентация PowerPoint</vt:lpstr>
      <vt:lpstr>Заключение.</vt:lpstr>
      <vt:lpstr>Использованные источники</vt:lpstr>
      <vt:lpstr>СПАСИБО ЗА ВНИМАНИЕ !!!</vt:lpstr>
    </vt:vector>
  </TitlesOfParts>
  <Company>ГБОУ СОШ № 1392 им. Д.В. Рябинкина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Составление родословной по фотографиям из семейного архива</dc:title>
  <dc:creator>админ</dc:creator>
  <cp:lastModifiedBy>админ</cp:lastModifiedBy>
  <cp:revision>16</cp:revision>
  <dcterms:created xsi:type="dcterms:W3CDTF">2016-01-19T11:29:54Z</dcterms:created>
  <dcterms:modified xsi:type="dcterms:W3CDTF">2016-01-20T11:42:56Z</dcterms:modified>
</cp:coreProperties>
</file>