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pic" ContentType="image/p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16.03.2015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pic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38373" y="5517230"/>
            <a:ext cx="6858000" cy="9906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СИСЕЙКИН </a:t>
            </a:r>
          </a:p>
          <a:p>
            <a:pPr algn="ctr"/>
            <a:r>
              <a:rPr lang="ru-RU" sz="4000" b="1" dirty="0" smtClean="0"/>
              <a:t>ФЕДОР ДМИТРИЕВИЧ</a:t>
            </a:r>
            <a:endParaRPr 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829" y="620687"/>
            <a:ext cx="3263329" cy="43366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58667"/>
            <a:ext cx="7149820" cy="145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18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73" y="-171400"/>
            <a:ext cx="7543800" cy="3886200"/>
          </a:xfrm>
        </p:spPr>
        <p:txBody>
          <a:bodyPr/>
          <a:lstStyle/>
          <a:p>
            <a:r>
              <a:rPr lang="ru-RU" dirty="0"/>
              <a:t>Родился 3 июля (по другим данным - 2 марта) 1914 г. в деревне </a:t>
            </a:r>
            <a:r>
              <a:rPr lang="ru-RU" dirty="0" err="1"/>
              <a:t>Лечищево</a:t>
            </a:r>
            <a:r>
              <a:rPr lang="ru-RU" dirty="0"/>
              <a:t> (ныне — </a:t>
            </a:r>
            <a:r>
              <a:rPr lang="ru-RU" dirty="0" err="1"/>
              <a:t>Истринский</a:t>
            </a:r>
            <a:r>
              <a:rPr lang="ru-RU" dirty="0"/>
              <a:t> район Московской области). Окончил 4 класса. Жил и работал в колхозе в селе Алехново (</a:t>
            </a:r>
            <a:r>
              <a:rPr lang="ru-RU" dirty="0" err="1"/>
              <a:t>Истринский</a:t>
            </a:r>
            <a:r>
              <a:rPr lang="ru-RU" dirty="0"/>
              <a:t> район). В 1934—1937 служил в РККА, сержант запаса.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924944"/>
            <a:ext cx="3865612" cy="365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60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698432" cy="4831432"/>
          </a:xfrm>
        </p:spPr>
        <p:txBody>
          <a:bodyPr>
            <a:normAutofit/>
          </a:bodyPr>
          <a:lstStyle/>
          <a:p>
            <a:r>
              <a:rPr lang="ru-RU" dirty="0"/>
              <a:t>Участник Великой Отечественной войны с июня 1941 года.</a:t>
            </a:r>
          </a:p>
          <a:p>
            <a:endParaRPr lang="ru-RU" dirty="0"/>
          </a:p>
          <a:p>
            <a:r>
              <a:rPr lang="ru-RU" dirty="0"/>
              <a:t>25 февраля 1943 года во время Жиздринской операции командир пулеметного расчета 40-го гвардейского стрелкового полка (11-я гвардейская стрелковая дивизия, 11-я гвардейская армия, Западный фронт) гвардии сержант </a:t>
            </a:r>
            <a:r>
              <a:rPr lang="ru-RU" dirty="0" err="1"/>
              <a:t>Сисейкин</a:t>
            </a:r>
            <a:r>
              <a:rPr lang="ru-RU" dirty="0"/>
              <a:t> в бою в районе деревень Дмитриевка - Андреевские </a:t>
            </a:r>
            <a:r>
              <a:rPr lang="ru-RU" dirty="0" err="1"/>
              <a:t>Палики</a:t>
            </a:r>
            <a:r>
              <a:rPr lang="ru-RU" dirty="0"/>
              <a:t> уничтожил из пулемета до сотни гитлеровцев. 26 февраля 1943 года пробрался к дзоту врага и связкой гранат взорвал его.</a:t>
            </a:r>
          </a:p>
        </p:txBody>
      </p:sp>
    </p:spTree>
    <p:extLst>
      <p:ext uri="{BB962C8B-B14F-4D97-AF65-F5344CB8AC3E}">
        <p14:creationId xmlns:p14="http://schemas.microsoft.com/office/powerpoint/2010/main" val="341124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19</a:t>
            </a:r>
            <a:r>
              <a:rPr lang="ru-RU" sz="3200" dirty="0"/>
              <a:t> июня </a:t>
            </a:r>
            <a:r>
              <a:rPr lang="ru-RU" sz="3200" b="1" dirty="0"/>
              <a:t>1943</a:t>
            </a:r>
            <a:r>
              <a:rPr lang="ru-RU" sz="3200" dirty="0"/>
              <a:t> года </a:t>
            </a:r>
            <a:r>
              <a:rPr lang="ru-RU" sz="3200" b="1" dirty="0"/>
              <a:t>Ф. Д. </a:t>
            </a:r>
            <a:r>
              <a:rPr lang="ru-RU" sz="3200" b="1" dirty="0" err="1"/>
              <a:t>Сисейкину</a:t>
            </a:r>
            <a:r>
              <a:rPr lang="ru-RU" sz="3200" b="1" dirty="0"/>
              <a:t> </a:t>
            </a:r>
            <a:r>
              <a:rPr lang="ru-RU" sz="3200" dirty="0" err="1"/>
              <a:t>присовено</a:t>
            </a:r>
            <a:r>
              <a:rPr lang="ru-RU" sz="3200" dirty="0"/>
              <a:t> звание </a:t>
            </a:r>
            <a:r>
              <a:rPr lang="ru-RU" sz="3200" b="1" dirty="0"/>
              <a:t>Героя Советского Союза.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996952"/>
            <a:ext cx="3816424" cy="374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После войны несколько лет работал в своем селе председателем колхоза «Красный Перекоп». Впоследствии жил и работал в городе Калининграде (ныне Королёв).</a:t>
            </a:r>
          </a:p>
          <a:p>
            <a:endParaRPr lang="ru-RU" dirty="0"/>
          </a:p>
          <a:p>
            <a:r>
              <a:rPr lang="ru-RU" dirty="0"/>
              <a:t>Умер 3 мая 1979 года. Похоронен на кладбище </a:t>
            </a:r>
            <a:r>
              <a:rPr lang="ru-RU" dirty="0" err="1"/>
              <a:t>с.Бужарово</a:t>
            </a:r>
            <a:r>
              <a:rPr lang="ru-RU" dirty="0"/>
              <a:t> </a:t>
            </a:r>
            <a:r>
              <a:rPr lang="ru-RU" dirty="0" err="1"/>
              <a:t>Истринского</a:t>
            </a:r>
            <a:r>
              <a:rPr lang="ru-RU" dirty="0"/>
              <a:t> района.</a:t>
            </a:r>
          </a:p>
        </p:txBody>
      </p:sp>
    </p:spTree>
    <p:extLst>
      <p:ext uri="{BB962C8B-B14F-4D97-AF65-F5344CB8AC3E}">
        <p14:creationId xmlns:p14="http://schemas.microsoft.com/office/powerpoint/2010/main" val="55450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7004641" cy="34745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/>
              <a:t>Герой Советского Союза </a:t>
            </a:r>
          </a:p>
          <a:p>
            <a:pPr marL="0" indent="0">
              <a:buNone/>
            </a:pPr>
            <a:r>
              <a:rPr lang="ru-RU" b="1" dirty="0" smtClean="0"/>
              <a:t>  </a:t>
            </a:r>
            <a:r>
              <a:rPr lang="ru-RU" sz="4400" b="1" dirty="0" smtClean="0"/>
              <a:t>Федор </a:t>
            </a:r>
            <a:r>
              <a:rPr lang="ru-RU" sz="4400" b="1" dirty="0" err="1" smtClean="0"/>
              <a:t>Сисейкин</a:t>
            </a:r>
            <a:endParaRPr lang="ru-RU" sz="4400" dirty="0" smtClean="0"/>
          </a:p>
          <a:p>
            <a:pPr marL="0" indent="0">
              <a:buNone/>
            </a:pPr>
            <a:endParaRPr lang="ru-RU" sz="2000" dirty="0"/>
          </a:p>
          <a:p>
            <a:pPr marL="594360" lvl="2" indent="0">
              <a:buNone/>
            </a:pPr>
            <a:r>
              <a:rPr lang="ru-RU" sz="2400" b="1" dirty="0" smtClean="0"/>
              <a:t>Федя </a:t>
            </a:r>
            <a:r>
              <a:rPr lang="ru-RU" sz="2400" b="1" dirty="0" err="1" smtClean="0"/>
              <a:t>Сисейкин</a:t>
            </a:r>
            <a:r>
              <a:rPr lang="ru-RU" sz="2400" b="1" dirty="0" smtClean="0"/>
              <a:t> -</a:t>
            </a:r>
          </a:p>
          <a:p>
            <a:pPr marL="594360" lvl="2" indent="0">
              <a:buNone/>
            </a:pPr>
            <a:r>
              <a:rPr lang="ru-RU" sz="2400" b="1" dirty="0" smtClean="0"/>
              <a:t>простое имя,</a:t>
            </a:r>
          </a:p>
          <a:p>
            <a:pPr marL="594360" lvl="2" indent="0">
              <a:buNone/>
            </a:pPr>
            <a:r>
              <a:rPr lang="ru-RU" sz="2400" b="1" dirty="0" smtClean="0"/>
              <a:t>Такой невысокий,</a:t>
            </a:r>
          </a:p>
          <a:p>
            <a:pPr marL="594360" lvl="2" indent="0">
              <a:buNone/>
            </a:pPr>
            <a:r>
              <a:rPr lang="ru-RU" sz="2400" b="1" dirty="0" smtClean="0"/>
              <a:t>тихий такой,</a:t>
            </a:r>
          </a:p>
          <a:p>
            <a:pPr marL="594360" lvl="2" indent="0">
              <a:buNone/>
            </a:pPr>
            <a:r>
              <a:rPr lang="ru-RU" sz="2400" b="1" dirty="0" smtClean="0"/>
              <a:t>Ничем не приметный</a:t>
            </a:r>
          </a:p>
          <a:p>
            <a:pPr marL="594360" lvl="2" indent="0">
              <a:buNone/>
            </a:pPr>
            <a:r>
              <a:rPr lang="ru-RU" sz="2400" b="1" dirty="0" smtClean="0"/>
              <a:t>между другими, -</a:t>
            </a:r>
          </a:p>
          <a:p>
            <a:pPr marL="594360" lvl="2" indent="0">
              <a:buNone/>
            </a:pPr>
            <a:r>
              <a:rPr lang="ru-RU" sz="2400" b="1" dirty="0" smtClean="0"/>
              <a:t>Кто мог подумать,</a:t>
            </a:r>
          </a:p>
          <a:p>
            <a:pPr marL="594360" lvl="2" indent="0">
              <a:buNone/>
            </a:pPr>
            <a:r>
              <a:rPr lang="ru-RU" sz="2400" b="1" dirty="0" smtClean="0"/>
              <a:t>что </a:t>
            </a:r>
            <a:r>
              <a:rPr lang="ru-RU" sz="2400" b="1" dirty="0"/>
              <a:t>он герой</a:t>
            </a:r>
            <a:r>
              <a:rPr lang="ru-RU" sz="2400" b="1" dirty="0" smtClean="0"/>
              <a:t>?</a:t>
            </a:r>
            <a:r>
              <a:rPr lang="ru-RU" sz="2400" dirty="0" smtClean="0"/>
              <a:t>                              </a:t>
            </a:r>
          </a:p>
          <a:p>
            <a:pPr marL="594360" lvl="2" indent="0">
              <a:buNone/>
            </a:pPr>
            <a:r>
              <a:rPr lang="ru-RU" sz="2400" dirty="0" smtClean="0"/>
              <a:t>                        Лев </a:t>
            </a:r>
            <a:r>
              <a:rPr lang="ru-RU" sz="2400" dirty="0" err="1" smtClean="0"/>
              <a:t>Ошанин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211" y="1052736"/>
            <a:ext cx="2851089" cy="38557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982" y="4106748"/>
            <a:ext cx="1292656" cy="25400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005064"/>
            <a:ext cx="3242034" cy="264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</TotalTime>
  <Words>212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Птица Синица</dc:creator>
  <cp:lastModifiedBy>админ</cp:lastModifiedBy>
  <cp:revision>3</cp:revision>
  <dcterms:created xsi:type="dcterms:W3CDTF">2015-02-20T12:26:21Z</dcterms:created>
  <dcterms:modified xsi:type="dcterms:W3CDTF">2015-03-16T06:00:25Z</dcterms:modified>
</cp:coreProperties>
</file>