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2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60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05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0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8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3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9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8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2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0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3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1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6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3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4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8C1B8E-7ED6-4842-B038-C19342627903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627B-DB67-4D95-ABD3-2AC1497BA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18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451442"/>
            <a:ext cx="8825658" cy="11000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Мой прадед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1039" y="1881134"/>
            <a:ext cx="5301048" cy="243317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«Никто не забыт и ничто не забыто» -</a:t>
            </a:r>
          </a:p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Горящая надпись на глыбе гранита.</a:t>
            </a:r>
          </a:p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Поблекшими листьями ветер играет</a:t>
            </a:r>
          </a:p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И снегом холодным венки засыпает</a:t>
            </a:r>
          </a:p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Но, словно огонь, у подножья – гвоздика.</a:t>
            </a:r>
          </a:p>
          <a:p>
            <a:pPr algn="ctr"/>
            <a:r>
              <a:rPr lang="ru-RU" sz="2500" b="1" i="1" dirty="0">
                <a:solidFill>
                  <a:srgbClr val="C00000"/>
                </a:solidFill>
              </a:rPr>
              <a:t>Никто не забыт и ничто не забыто</a:t>
            </a:r>
            <a:r>
              <a:rPr lang="ru-RU" sz="2500" b="1" i="1" dirty="0" smtClean="0">
                <a:solidFill>
                  <a:srgbClr val="C00000"/>
                </a:solidFill>
              </a:rPr>
              <a:t>.»</a:t>
            </a:r>
            <a:endParaRPr lang="ru-RU" sz="2500" b="1" i="1" dirty="0">
              <a:solidFill>
                <a:srgbClr val="C00000"/>
              </a:solidFill>
            </a:endParaRPr>
          </a:p>
          <a:p>
            <a:pPr algn="r"/>
            <a:r>
              <a:rPr lang="ru-RU" sz="2500" b="1" i="1" dirty="0">
                <a:solidFill>
                  <a:srgbClr val="C00000"/>
                </a:solidFill>
              </a:rPr>
              <a:t>(А. </a:t>
            </a:r>
            <a:r>
              <a:rPr lang="ru-RU" sz="2500" b="1" i="1" dirty="0" err="1">
                <a:solidFill>
                  <a:srgbClr val="C00000"/>
                </a:solidFill>
              </a:rPr>
              <a:t>Шамарин</a:t>
            </a:r>
            <a:r>
              <a:rPr lang="ru-RU" sz="2500" b="1" i="1" dirty="0">
                <a:solidFill>
                  <a:srgbClr val="C0000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01" y="764770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4" y="4343340"/>
            <a:ext cx="2784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121">
            <a:off x="709099" y="604475"/>
            <a:ext cx="1442025" cy="216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99">
            <a:off x="1004755" y="3662625"/>
            <a:ext cx="1975136" cy="273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01" y="3445625"/>
            <a:ext cx="2268000" cy="302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9873049" y="249382"/>
            <a:ext cx="196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Сычев </a:t>
            </a:r>
            <a:r>
              <a:rPr lang="ru-RU" dirty="0" smtClean="0"/>
              <a:t>Максим</a:t>
            </a:r>
          </a:p>
          <a:p>
            <a:r>
              <a:rPr lang="ru-RU" dirty="0" smtClean="0"/>
              <a:t> 8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77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5812" y="434032"/>
            <a:ext cx="67942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альбом, я люблю рассматривать старые фотографии. На многих из них запечатлен мой прадедушка Фёдор Фёдорович Семченко – участник Великой Отечественной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16" y="1786814"/>
            <a:ext cx="4128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139238"/>
            <a:ext cx="441600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394902" y="1357362"/>
            <a:ext cx="4675178" cy="305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1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сожалению, я никогда не видел своего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прадедушку: он умер раньше, чем я появился на свет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1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Родился Фёдор Фёдорович в 1910 году, очень рано лишился своих родителей. Его мать умерла при родах, а отца арестовали за участие в забастовках. Был беспризорником, а потом воспитывался в Детской Коммуне, там окончил школу и вступил в комсомол – коммунистический союз молодежи.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1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1930 году по путевке комсомола поехал на Урал строить Магнитогорск.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065" y="4825382"/>
            <a:ext cx="11962015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1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когда 22 июня 1941 года фашистская Германия напала на нашу Родину, мой прадед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двоюродным прадедом Михаилом добровольцами ушли на фронт.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1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Фёдор Фёдорович воевал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Кавказе, служил в разведывательной роте. Он был участником кровопролитных сражений, в которых получил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ранений, осколки от которых выходили из его тела до самой смерти.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4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" y="9593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воспоминания, в которых прадед описывает первые дни войны.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349" y="434489"/>
            <a:ext cx="9210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фронт был долгим. Теплушки, теплушки, теплушки, штабные вагоны, платформы, эшелон за эшелоном, город за городом. Алма-Ата – Ташкент – Самарканд –Мары – Ашхабад – Красноводск. Далее морем в Баку – Махачкала – Минводы – Кавказская – Краснодар – Крымская …                                                         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Немцы прорвались в Крым. Тут и там выбрасывают десанты с моря и с воздуха. Охраняем побережье от Новороссийска до Темрюка. Ловим десантников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лазутчиков. Повторяем «азы» военного дела. Изучаем военную технику немцев.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C:\Users\Игорь\Desktop\Мои документы по SBNLife\Мой прадед о войне\Фото Первые дни войны\Сражение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729" y="265212"/>
            <a:ext cx="2232000" cy="16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5990" y="2258470"/>
            <a:ext cx="8046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Баку два полка наших «спешились» и коней отправили обратно. Стала дивизия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полустрелковой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полукавалерийской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Командиром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нашего 278-го полка был подполковник Грищук, командиром 3-го батальона – капитан Лукьяненко, командиром первой роты – младший лейтенант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Певнев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вернувшийся из запаса 45-летний мужчина, прихрамывающий от старых ран, полученных в болотах Карелии.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C:\Users\Игорь\Desktop\Мои документы по SBNLife\Мой прадед о войне\Фото Первые дни войны\Сражение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7" y="2310843"/>
            <a:ext cx="1811685" cy="127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3349" y="4339233"/>
            <a:ext cx="11870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вдруг наступление сменилось отступлением. Мы оказались отрезанными от своих. Пробиваемся с боем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обратно. Тает конский состав.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349" y="4816197"/>
            <a:ext cx="11512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Идем к Феодосии – там немцы. Сунулись к Керчи – там тоже фашисты. Прибились к берегу между Керчью 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Карасубазаром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349" y="3566430"/>
            <a:ext cx="1192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Наши переходят в контрнаступление. Керченский «пятачок» превратился в плацдарм.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 за другой на Керченский полуостров перебираются армии. В общем потоке и два наших конных полка. Сметая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заставы фашистов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 буденновским «Даешь!»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рвемся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Владиславовку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Старый Крым, Советский, Нижнегорский, Азовское и Джанкой. Главная задача – отрезать немцев от снабжения.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2284" y="5243626"/>
            <a:ext cx="7700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 армий, с которыми наступали, нет и в помине. Куда они делись не знаем. К нам прибиваются одиночки и отдельные группы отставших от своих. Рации не работают, связи нет. Кругом ад кромешный, пули, шрапнели. Рвутся снаряды и мины, тяжело ухают авиабомбы, воют над головой вражеские самолеты. Всюду дым, гарь, фонтаны песка.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 descr="C:\Users\Игорь\Desktop\Мои документы по SBNLife\Мой прадед о войне\Фото Первые дни войны\Сражение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9" y="5246532"/>
            <a:ext cx="1758315" cy="131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Игорь\Desktop\Мои документы по SBNLife\Мой прадед о войне\Фото Первые дни войны\Сражение 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0" y="5227127"/>
            <a:ext cx="1812925" cy="135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16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3803" y="182848"/>
            <a:ext cx="64368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вдруг тишина. Небо очистилось от вражеских самолетов. Что немцы задумали? Хотят уничтожить нас огнеметом или выпустить газы? Тишина сменилась гнетущим, вжимающим в землю звуком. На позициях немцев все летит вверх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тормашками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колеса орудий, какие-то ящики, фигуры людей. У немцев страшные взрывы. По цепочке передают приказ: «Быстро по траншее на берег!» К берегу один за одним подходят катера. Это за нами.                       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Скорей. Скорей, братишки!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C:\Users\Игорь\Desktop\Мои документы по SBNLife\Мой прадед о войне\Фото Первые дни войны\Сражение 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299226"/>
            <a:ext cx="2302626" cy="194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91" y="339951"/>
            <a:ext cx="218902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2509" y="2480591"/>
            <a:ext cx="3790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1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потом выяснилось, контр-адмирал Кузнецов узнал о нашем окружении и послал для спасения линкор «Парижская коммуна». Это его выстрелы накрыли немцев. А нас вывезли на катерах.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118">
            <a:off x="4116701" y="2305712"/>
            <a:ext cx="1548000" cy="1548000"/>
          </a:xfrm>
          <a:prstGeom prst="rect">
            <a:avLst/>
          </a:prstGeom>
        </p:spPr>
      </p:pic>
      <p:pic>
        <p:nvPicPr>
          <p:cNvPr id="9" name="Рисунок 8" descr="C:\Users\Игорь\Desktop\Мои документы по SBNLife\Мой прадед о войне\Фото Первые дни войны\Огневая поддержка с моря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278">
            <a:off x="5742201" y="2153591"/>
            <a:ext cx="1781810" cy="133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Игорь\Desktop\Мои документы по SBNLife\Мой прадед о войне\Фото Первые дни войны\Эвакуация на плавсредствах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660">
            <a:off x="7530637" y="2243956"/>
            <a:ext cx="1717040" cy="128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3438697" y="4244446"/>
            <a:ext cx="8672947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92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молодых лет вел дневник и публиковал свои статьи в газетах и журналах. Вел он записи и на фронте. К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большая часть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фронтовых записей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утеряна.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92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1944 года он был тяжело ранен. Полумертвым в бессознательном состоянии его подобрали на поле боя и отправили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тыл.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Полевая сумка и планшет были потеряны.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описывая боевые дела своей дивизии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полагался только на свою память, которая с годами нисколько не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притупилась! </a:t>
            </a:r>
          </a:p>
          <a:p>
            <a:pPr>
              <a:spcAft>
                <a:spcPts val="792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сражений с немцами на Кубани, в Крыму и на Северном Кавказе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шаг за шагом страницу величественной эпопеи всенародной борьбы с гитлеровскими захватчиками. 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" y="3922793"/>
            <a:ext cx="2106000" cy="280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5" y="4331904"/>
            <a:ext cx="2721862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6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790</Words>
  <Application>Microsoft Office PowerPoint</Application>
  <PresentationFormat>Широкоэкранный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Ион</vt:lpstr>
      <vt:lpstr>Мой прадед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Ольга Викторовна</cp:lastModifiedBy>
  <cp:revision>26</cp:revision>
  <dcterms:created xsi:type="dcterms:W3CDTF">2016-01-23T21:14:09Z</dcterms:created>
  <dcterms:modified xsi:type="dcterms:W3CDTF">2016-01-24T15:00:20Z</dcterms:modified>
</cp:coreProperties>
</file>